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6"/>
  </p:notesMasterIdLst>
  <p:handoutMasterIdLst>
    <p:handoutMasterId r:id="rId187"/>
  </p:handoutMasterIdLst>
  <p:sldIdLst>
    <p:sldId id="258" r:id="rId2"/>
    <p:sldId id="288" r:id="rId3"/>
    <p:sldId id="523" r:id="rId4"/>
    <p:sldId id="524" r:id="rId5"/>
    <p:sldId id="525" r:id="rId6"/>
    <p:sldId id="526" r:id="rId7"/>
    <p:sldId id="527" r:id="rId8"/>
    <p:sldId id="528" r:id="rId9"/>
    <p:sldId id="529" r:id="rId10"/>
    <p:sldId id="531" r:id="rId11"/>
    <p:sldId id="533" r:id="rId12"/>
    <p:sldId id="535" r:id="rId13"/>
    <p:sldId id="538" r:id="rId14"/>
    <p:sldId id="539" r:id="rId15"/>
    <p:sldId id="540" r:id="rId16"/>
    <p:sldId id="542" r:id="rId17"/>
    <p:sldId id="543" r:id="rId18"/>
    <p:sldId id="544" r:id="rId19"/>
    <p:sldId id="545"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9" r:id="rId33"/>
    <p:sldId id="560" r:id="rId34"/>
    <p:sldId id="561" r:id="rId35"/>
    <p:sldId id="562" r:id="rId36"/>
    <p:sldId id="563" r:id="rId37"/>
    <p:sldId id="564" r:id="rId38"/>
    <p:sldId id="565" r:id="rId39"/>
    <p:sldId id="566" r:id="rId40"/>
    <p:sldId id="567" r:id="rId41"/>
    <p:sldId id="568" r:id="rId42"/>
    <p:sldId id="569" r:id="rId43"/>
    <p:sldId id="570" r:id="rId44"/>
    <p:sldId id="571" r:id="rId45"/>
    <p:sldId id="572" r:id="rId46"/>
    <p:sldId id="573" r:id="rId47"/>
    <p:sldId id="574" r:id="rId48"/>
    <p:sldId id="575" r:id="rId49"/>
    <p:sldId id="576" r:id="rId50"/>
    <p:sldId id="705" r:id="rId51"/>
    <p:sldId id="706" r:id="rId52"/>
    <p:sldId id="707" r:id="rId53"/>
    <p:sldId id="708" r:id="rId54"/>
    <p:sldId id="709" r:id="rId55"/>
    <p:sldId id="710" r:id="rId56"/>
    <p:sldId id="711" r:id="rId57"/>
    <p:sldId id="712" r:id="rId58"/>
    <p:sldId id="713" r:id="rId59"/>
    <p:sldId id="577" r:id="rId60"/>
    <p:sldId id="578" r:id="rId61"/>
    <p:sldId id="579" r:id="rId62"/>
    <p:sldId id="581" r:id="rId63"/>
    <p:sldId id="582" r:id="rId64"/>
    <p:sldId id="583" r:id="rId65"/>
    <p:sldId id="584" r:id="rId66"/>
    <p:sldId id="585" r:id="rId67"/>
    <p:sldId id="586" r:id="rId68"/>
    <p:sldId id="587" r:id="rId69"/>
    <p:sldId id="588" r:id="rId70"/>
    <p:sldId id="589" r:id="rId71"/>
    <p:sldId id="590" r:id="rId72"/>
    <p:sldId id="591" r:id="rId73"/>
    <p:sldId id="592" r:id="rId74"/>
    <p:sldId id="593" r:id="rId75"/>
    <p:sldId id="594" r:id="rId76"/>
    <p:sldId id="595" r:id="rId77"/>
    <p:sldId id="596" r:id="rId78"/>
    <p:sldId id="597" r:id="rId79"/>
    <p:sldId id="598" r:id="rId80"/>
    <p:sldId id="599" r:id="rId81"/>
    <p:sldId id="600" r:id="rId82"/>
    <p:sldId id="601" r:id="rId83"/>
    <p:sldId id="602" r:id="rId84"/>
    <p:sldId id="603" r:id="rId85"/>
    <p:sldId id="604" r:id="rId86"/>
    <p:sldId id="605" r:id="rId87"/>
    <p:sldId id="606" r:id="rId88"/>
    <p:sldId id="607" r:id="rId89"/>
    <p:sldId id="608" r:id="rId90"/>
    <p:sldId id="609" r:id="rId91"/>
    <p:sldId id="610" r:id="rId92"/>
    <p:sldId id="611" r:id="rId93"/>
    <p:sldId id="612" r:id="rId94"/>
    <p:sldId id="613" r:id="rId95"/>
    <p:sldId id="614" r:id="rId96"/>
    <p:sldId id="615" r:id="rId97"/>
    <p:sldId id="616" r:id="rId98"/>
    <p:sldId id="617" r:id="rId99"/>
    <p:sldId id="618" r:id="rId100"/>
    <p:sldId id="619" r:id="rId101"/>
    <p:sldId id="620" r:id="rId102"/>
    <p:sldId id="621" r:id="rId103"/>
    <p:sldId id="622" r:id="rId104"/>
    <p:sldId id="623" r:id="rId105"/>
    <p:sldId id="624" r:id="rId106"/>
    <p:sldId id="625" r:id="rId107"/>
    <p:sldId id="626" r:id="rId108"/>
    <p:sldId id="627" r:id="rId109"/>
    <p:sldId id="628" r:id="rId110"/>
    <p:sldId id="629" r:id="rId111"/>
    <p:sldId id="630" r:id="rId112"/>
    <p:sldId id="631" r:id="rId113"/>
    <p:sldId id="632" r:id="rId114"/>
    <p:sldId id="633" r:id="rId115"/>
    <p:sldId id="634" r:id="rId116"/>
    <p:sldId id="635" r:id="rId117"/>
    <p:sldId id="714" r:id="rId118"/>
    <p:sldId id="636" r:id="rId119"/>
    <p:sldId id="637" r:id="rId120"/>
    <p:sldId id="638" r:id="rId121"/>
    <p:sldId id="639" r:id="rId122"/>
    <p:sldId id="640" r:id="rId123"/>
    <p:sldId id="641" r:id="rId124"/>
    <p:sldId id="642" r:id="rId125"/>
    <p:sldId id="643" r:id="rId126"/>
    <p:sldId id="644" r:id="rId127"/>
    <p:sldId id="645" r:id="rId128"/>
    <p:sldId id="646" r:id="rId129"/>
    <p:sldId id="647" r:id="rId130"/>
    <p:sldId id="648" r:id="rId131"/>
    <p:sldId id="649" r:id="rId132"/>
    <p:sldId id="650" r:id="rId133"/>
    <p:sldId id="651" r:id="rId134"/>
    <p:sldId id="652" r:id="rId135"/>
    <p:sldId id="653" r:id="rId136"/>
    <p:sldId id="654" r:id="rId137"/>
    <p:sldId id="655" r:id="rId138"/>
    <p:sldId id="656" r:id="rId139"/>
    <p:sldId id="657" r:id="rId140"/>
    <p:sldId id="658" r:id="rId141"/>
    <p:sldId id="659" r:id="rId142"/>
    <p:sldId id="660" r:id="rId143"/>
    <p:sldId id="662" r:id="rId144"/>
    <p:sldId id="661" r:id="rId145"/>
    <p:sldId id="663" r:id="rId146"/>
    <p:sldId id="664" r:id="rId147"/>
    <p:sldId id="665" r:id="rId148"/>
    <p:sldId id="666" r:id="rId149"/>
    <p:sldId id="667" r:id="rId150"/>
    <p:sldId id="668" r:id="rId151"/>
    <p:sldId id="669" r:id="rId152"/>
    <p:sldId id="670" r:id="rId153"/>
    <p:sldId id="671" r:id="rId154"/>
    <p:sldId id="672" r:id="rId155"/>
    <p:sldId id="673" r:id="rId156"/>
    <p:sldId id="674" r:id="rId157"/>
    <p:sldId id="675" r:id="rId158"/>
    <p:sldId id="676" r:id="rId159"/>
    <p:sldId id="677" r:id="rId160"/>
    <p:sldId id="678" r:id="rId161"/>
    <p:sldId id="679" r:id="rId162"/>
    <p:sldId id="680" r:id="rId163"/>
    <p:sldId id="681" r:id="rId164"/>
    <p:sldId id="682" r:id="rId165"/>
    <p:sldId id="683" r:id="rId166"/>
    <p:sldId id="684" r:id="rId167"/>
    <p:sldId id="685" r:id="rId168"/>
    <p:sldId id="686" r:id="rId169"/>
    <p:sldId id="687" r:id="rId170"/>
    <p:sldId id="688" r:id="rId171"/>
    <p:sldId id="689" r:id="rId172"/>
    <p:sldId id="691" r:id="rId173"/>
    <p:sldId id="692" r:id="rId174"/>
    <p:sldId id="693" r:id="rId175"/>
    <p:sldId id="694" r:id="rId176"/>
    <p:sldId id="695" r:id="rId177"/>
    <p:sldId id="696" r:id="rId178"/>
    <p:sldId id="697" r:id="rId179"/>
    <p:sldId id="698" r:id="rId180"/>
    <p:sldId id="699" r:id="rId181"/>
    <p:sldId id="700" r:id="rId182"/>
    <p:sldId id="701" r:id="rId183"/>
    <p:sldId id="702" r:id="rId184"/>
    <p:sldId id="361" r:id="rId18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747A9-C27B-4E1F-9384-05438EF6D134}" v="5" dt="2025-09-15T20:22:52.808"/>
    <p1510:client id="{732ADCB1-1AF7-4916-A8CC-3CE8D0E99FB8}" v="11" dt="2025-09-15T20:19:50.336"/>
    <p1510:client id="{822D0177-BEB2-4D82-B9CC-7CE8BFE8011E}" v="5" dt="2025-09-15T20:04:55.092"/>
    <p1510:client id="{E6615C6E-0E38-48E7-84C9-1E3A2DF17DC2}" v="15" dt="2025-09-15T19:59:30.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5" autoAdjust="0"/>
    <p:restoredTop sz="88391" autoAdjust="0"/>
  </p:normalViewPr>
  <p:slideViewPr>
    <p:cSldViewPr>
      <p:cViewPr varScale="1">
        <p:scale>
          <a:sx n="112" d="100"/>
          <a:sy n="112"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microsoft.com/office/2016/11/relationships/changesInfo" Target="changesInfos/changesInfo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Yunyi [E CPE]" userId="7df35fcf-ab21-4780-aba3-023042ccffe1" providerId="ADAL" clId="{535747A9-C27B-4E1F-9384-05438EF6D134}"/>
    <pc:docChg chg="undo custSel addSld delSld modSld">
      <pc:chgData name="Li, Yunyi [E CPE]" userId="7df35fcf-ab21-4780-aba3-023042ccffe1" providerId="ADAL" clId="{535747A9-C27B-4E1F-9384-05438EF6D134}" dt="2025-09-15T20:22:59.139" v="32" actId="108"/>
      <pc:docMkLst>
        <pc:docMk/>
      </pc:docMkLst>
      <pc:sldChg chg="modSp mod">
        <pc:chgData name="Li, Yunyi [E CPE]" userId="7df35fcf-ab21-4780-aba3-023042ccffe1" providerId="ADAL" clId="{535747A9-C27B-4E1F-9384-05438EF6D134}" dt="2025-09-15T20:21:54.313" v="25"/>
        <pc:sldMkLst>
          <pc:docMk/>
          <pc:sldMk cId="873354227" sldId="258"/>
        </pc:sldMkLst>
        <pc:spChg chg="mod">
          <ac:chgData name="Li, Yunyi [E CPE]" userId="7df35fcf-ab21-4780-aba3-023042ccffe1" providerId="ADAL" clId="{535747A9-C27B-4E1F-9384-05438EF6D134}" dt="2025-09-15T20:21:54.313" v="25"/>
          <ac:spMkLst>
            <pc:docMk/>
            <pc:sldMk cId="873354227" sldId="258"/>
            <ac:spMk id="2" creationId="{00000000-0000-0000-0000-000000000000}"/>
          </ac:spMkLst>
        </pc:spChg>
      </pc:sldChg>
      <pc:sldChg chg="del">
        <pc:chgData name="Li, Yunyi [E CPE]" userId="7df35fcf-ab21-4780-aba3-023042ccffe1" providerId="ADAL" clId="{535747A9-C27B-4E1F-9384-05438EF6D134}" dt="2025-09-15T20:21:07.984" v="10" actId="47"/>
        <pc:sldMkLst>
          <pc:docMk/>
          <pc:sldMk cId="2415670468" sldId="282"/>
        </pc:sldMkLst>
      </pc:sldChg>
      <pc:sldChg chg="del">
        <pc:chgData name="Li, Yunyi [E CPE]" userId="7df35fcf-ab21-4780-aba3-023042ccffe1" providerId="ADAL" clId="{535747A9-C27B-4E1F-9384-05438EF6D134}" dt="2025-09-15T20:21:07.984" v="10" actId="47"/>
        <pc:sldMkLst>
          <pc:docMk/>
          <pc:sldMk cId="2441041342" sldId="283"/>
        </pc:sldMkLst>
      </pc:sldChg>
      <pc:sldChg chg="del">
        <pc:chgData name="Li, Yunyi [E CPE]" userId="7df35fcf-ab21-4780-aba3-023042ccffe1" providerId="ADAL" clId="{535747A9-C27B-4E1F-9384-05438EF6D134}" dt="2025-09-15T20:21:07.984" v="10" actId="47"/>
        <pc:sldMkLst>
          <pc:docMk/>
          <pc:sldMk cId="3629051856" sldId="284"/>
        </pc:sldMkLst>
      </pc:sldChg>
      <pc:sldChg chg="del">
        <pc:chgData name="Li, Yunyi [E CPE]" userId="7df35fcf-ab21-4780-aba3-023042ccffe1" providerId="ADAL" clId="{535747A9-C27B-4E1F-9384-05438EF6D134}" dt="2025-09-15T20:21:07.984" v="10" actId="47"/>
        <pc:sldMkLst>
          <pc:docMk/>
          <pc:sldMk cId="3218622209" sldId="285"/>
        </pc:sldMkLst>
      </pc:sldChg>
      <pc:sldChg chg="del">
        <pc:chgData name="Li, Yunyi [E CPE]" userId="7df35fcf-ab21-4780-aba3-023042ccffe1" providerId="ADAL" clId="{535747A9-C27B-4E1F-9384-05438EF6D134}" dt="2025-09-15T20:21:07.984" v="10" actId="47"/>
        <pc:sldMkLst>
          <pc:docMk/>
          <pc:sldMk cId="339985953" sldId="286"/>
        </pc:sldMkLst>
      </pc:sldChg>
      <pc:sldChg chg="del">
        <pc:chgData name="Li, Yunyi [E CPE]" userId="7df35fcf-ab21-4780-aba3-023042ccffe1" providerId="ADAL" clId="{535747A9-C27B-4E1F-9384-05438EF6D134}" dt="2025-09-15T20:21:07.984" v="10" actId="47"/>
        <pc:sldMkLst>
          <pc:docMk/>
          <pc:sldMk cId="4091247031" sldId="287"/>
        </pc:sldMkLst>
      </pc:sldChg>
      <pc:sldChg chg="modSp mod">
        <pc:chgData name="Li, Yunyi [E CPE]" userId="7df35fcf-ab21-4780-aba3-023042ccffe1" providerId="ADAL" clId="{535747A9-C27B-4E1F-9384-05438EF6D134}" dt="2025-09-15T20:21:47.416" v="24" actId="20577"/>
        <pc:sldMkLst>
          <pc:docMk/>
          <pc:sldMk cId="553696950" sldId="288"/>
        </pc:sldMkLst>
        <pc:spChg chg="mod">
          <ac:chgData name="Li, Yunyi [E CPE]" userId="7df35fcf-ab21-4780-aba3-023042ccffe1" providerId="ADAL" clId="{535747A9-C27B-4E1F-9384-05438EF6D134}" dt="2025-09-15T20:21:47.416" v="24" actId="20577"/>
          <ac:spMkLst>
            <pc:docMk/>
            <pc:sldMk cId="553696950" sldId="288"/>
            <ac:spMk id="8" creationId="{F399AF98-CE89-542B-3F18-53871ED3195C}"/>
          </ac:spMkLst>
        </pc:spChg>
      </pc:sldChg>
      <pc:sldChg chg="del">
        <pc:chgData name="Li, Yunyi [E CPE]" userId="7df35fcf-ab21-4780-aba3-023042ccffe1" providerId="ADAL" clId="{535747A9-C27B-4E1F-9384-05438EF6D134}" dt="2025-09-15T20:21:07.984" v="10" actId="47"/>
        <pc:sldMkLst>
          <pc:docMk/>
          <pc:sldMk cId="1963600166" sldId="289"/>
        </pc:sldMkLst>
      </pc:sldChg>
      <pc:sldChg chg="del">
        <pc:chgData name="Li, Yunyi [E CPE]" userId="7df35fcf-ab21-4780-aba3-023042ccffe1" providerId="ADAL" clId="{535747A9-C27B-4E1F-9384-05438EF6D134}" dt="2025-09-15T20:21:07.984" v="10" actId="47"/>
        <pc:sldMkLst>
          <pc:docMk/>
          <pc:sldMk cId="582450905" sldId="290"/>
        </pc:sldMkLst>
      </pc:sldChg>
      <pc:sldChg chg="del">
        <pc:chgData name="Li, Yunyi [E CPE]" userId="7df35fcf-ab21-4780-aba3-023042ccffe1" providerId="ADAL" clId="{535747A9-C27B-4E1F-9384-05438EF6D134}" dt="2025-09-15T20:21:07.984" v="10" actId="47"/>
        <pc:sldMkLst>
          <pc:docMk/>
          <pc:sldMk cId="3342984878" sldId="291"/>
        </pc:sldMkLst>
      </pc:sldChg>
      <pc:sldChg chg="del">
        <pc:chgData name="Li, Yunyi [E CPE]" userId="7df35fcf-ab21-4780-aba3-023042ccffe1" providerId="ADAL" clId="{535747A9-C27B-4E1F-9384-05438EF6D134}" dt="2025-09-15T20:21:07.984" v="10" actId="47"/>
        <pc:sldMkLst>
          <pc:docMk/>
          <pc:sldMk cId="1168465544" sldId="292"/>
        </pc:sldMkLst>
      </pc:sldChg>
      <pc:sldChg chg="del">
        <pc:chgData name="Li, Yunyi [E CPE]" userId="7df35fcf-ab21-4780-aba3-023042ccffe1" providerId="ADAL" clId="{535747A9-C27B-4E1F-9384-05438EF6D134}" dt="2025-09-15T20:21:07.984" v="10" actId="47"/>
        <pc:sldMkLst>
          <pc:docMk/>
          <pc:sldMk cId="1963353377" sldId="293"/>
        </pc:sldMkLst>
      </pc:sldChg>
      <pc:sldChg chg="del">
        <pc:chgData name="Li, Yunyi [E CPE]" userId="7df35fcf-ab21-4780-aba3-023042ccffe1" providerId="ADAL" clId="{535747A9-C27B-4E1F-9384-05438EF6D134}" dt="2025-09-15T20:21:07.984" v="10" actId="47"/>
        <pc:sldMkLst>
          <pc:docMk/>
          <pc:sldMk cId="2248878763" sldId="294"/>
        </pc:sldMkLst>
      </pc:sldChg>
      <pc:sldChg chg="del">
        <pc:chgData name="Li, Yunyi [E CPE]" userId="7df35fcf-ab21-4780-aba3-023042ccffe1" providerId="ADAL" clId="{535747A9-C27B-4E1F-9384-05438EF6D134}" dt="2025-09-15T20:21:07.984" v="10" actId="47"/>
        <pc:sldMkLst>
          <pc:docMk/>
          <pc:sldMk cId="708254501" sldId="295"/>
        </pc:sldMkLst>
      </pc:sldChg>
      <pc:sldChg chg="del">
        <pc:chgData name="Li, Yunyi [E CPE]" userId="7df35fcf-ab21-4780-aba3-023042ccffe1" providerId="ADAL" clId="{535747A9-C27B-4E1F-9384-05438EF6D134}" dt="2025-09-15T20:21:07.984" v="10" actId="47"/>
        <pc:sldMkLst>
          <pc:docMk/>
          <pc:sldMk cId="691824774" sldId="296"/>
        </pc:sldMkLst>
      </pc:sldChg>
      <pc:sldChg chg="del">
        <pc:chgData name="Li, Yunyi [E CPE]" userId="7df35fcf-ab21-4780-aba3-023042ccffe1" providerId="ADAL" clId="{535747A9-C27B-4E1F-9384-05438EF6D134}" dt="2025-09-15T20:21:07.984" v="10" actId="47"/>
        <pc:sldMkLst>
          <pc:docMk/>
          <pc:sldMk cId="2208821351" sldId="297"/>
        </pc:sldMkLst>
      </pc:sldChg>
      <pc:sldChg chg="del">
        <pc:chgData name="Li, Yunyi [E CPE]" userId="7df35fcf-ab21-4780-aba3-023042ccffe1" providerId="ADAL" clId="{535747A9-C27B-4E1F-9384-05438EF6D134}" dt="2025-09-15T20:21:07.984" v="10" actId="47"/>
        <pc:sldMkLst>
          <pc:docMk/>
          <pc:sldMk cId="383252874" sldId="298"/>
        </pc:sldMkLst>
      </pc:sldChg>
      <pc:sldChg chg="del">
        <pc:chgData name="Li, Yunyi [E CPE]" userId="7df35fcf-ab21-4780-aba3-023042ccffe1" providerId="ADAL" clId="{535747A9-C27B-4E1F-9384-05438EF6D134}" dt="2025-09-15T20:21:07.984" v="10" actId="47"/>
        <pc:sldMkLst>
          <pc:docMk/>
          <pc:sldMk cId="2262523276" sldId="299"/>
        </pc:sldMkLst>
      </pc:sldChg>
      <pc:sldChg chg="del">
        <pc:chgData name="Li, Yunyi [E CPE]" userId="7df35fcf-ab21-4780-aba3-023042ccffe1" providerId="ADAL" clId="{535747A9-C27B-4E1F-9384-05438EF6D134}" dt="2025-09-15T20:21:07.984" v="10" actId="47"/>
        <pc:sldMkLst>
          <pc:docMk/>
          <pc:sldMk cId="3103953481" sldId="300"/>
        </pc:sldMkLst>
      </pc:sldChg>
      <pc:sldChg chg="del">
        <pc:chgData name="Li, Yunyi [E CPE]" userId="7df35fcf-ab21-4780-aba3-023042ccffe1" providerId="ADAL" clId="{535747A9-C27B-4E1F-9384-05438EF6D134}" dt="2025-09-15T20:21:07.984" v="10" actId="47"/>
        <pc:sldMkLst>
          <pc:docMk/>
          <pc:sldMk cId="1309216078" sldId="301"/>
        </pc:sldMkLst>
      </pc:sldChg>
      <pc:sldChg chg="del">
        <pc:chgData name="Li, Yunyi [E CPE]" userId="7df35fcf-ab21-4780-aba3-023042ccffe1" providerId="ADAL" clId="{535747A9-C27B-4E1F-9384-05438EF6D134}" dt="2025-09-15T20:21:07.984" v="10" actId="47"/>
        <pc:sldMkLst>
          <pc:docMk/>
          <pc:sldMk cId="2182609594" sldId="302"/>
        </pc:sldMkLst>
      </pc:sldChg>
      <pc:sldChg chg="del">
        <pc:chgData name="Li, Yunyi [E CPE]" userId="7df35fcf-ab21-4780-aba3-023042ccffe1" providerId="ADAL" clId="{535747A9-C27B-4E1F-9384-05438EF6D134}" dt="2025-09-15T20:21:07.984" v="10" actId="47"/>
        <pc:sldMkLst>
          <pc:docMk/>
          <pc:sldMk cId="1866932889" sldId="303"/>
        </pc:sldMkLst>
      </pc:sldChg>
      <pc:sldChg chg="del">
        <pc:chgData name="Li, Yunyi [E CPE]" userId="7df35fcf-ab21-4780-aba3-023042ccffe1" providerId="ADAL" clId="{535747A9-C27B-4E1F-9384-05438EF6D134}" dt="2025-09-15T20:21:07.984" v="10" actId="47"/>
        <pc:sldMkLst>
          <pc:docMk/>
          <pc:sldMk cId="98539534" sldId="304"/>
        </pc:sldMkLst>
      </pc:sldChg>
      <pc:sldChg chg="del">
        <pc:chgData name="Li, Yunyi [E CPE]" userId="7df35fcf-ab21-4780-aba3-023042ccffe1" providerId="ADAL" clId="{535747A9-C27B-4E1F-9384-05438EF6D134}" dt="2025-09-15T20:21:07.984" v="10" actId="47"/>
        <pc:sldMkLst>
          <pc:docMk/>
          <pc:sldMk cId="3350914388" sldId="362"/>
        </pc:sldMkLst>
      </pc:sldChg>
      <pc:sldChg chg="del">
        <pc:chgData name="Li, Yunyi [E CPE]" userId="7df35fcf-ab21-4780-aba3-023042ccffe1" providerId="ADAL" clId="{535747A9-C27B-4E1F-9384-05438EF6D134}" dt="2025-09-15T20:21:07.984" v="10" actId="47"/>
        <pc:sldMkLst>
          <pc:docMk/>
          <pc:sldMk cId="3247141970" sldId="363"/>
        </pc:sldMkLst>
      </pc:sldChg>
      <pc:sldChg chg="del">
        <pc:chgData name="Li, Yunyi [E CPE]" userId="7df35fcf-ab21-4780-aba3-023042ccffe1" providerId="ADAL" clId="{535747A9-C27B-4E1F-9384-05438EF6D134}" dt="2025-09-15T20:21:07.984" v="10" actId="47"/>
        <pc:sldMkLst>
          <pc:docMk/>
          <pc:sldMk cId="211277405" sldId="364"/>
        </pc:sldMkLst>
      </pc:sldChg>
      <pc:sldChg chg="del">
        <pc:chgData name="Li, Yunyi [E CPE]" userId="7df35fcf-ab21-4780-aba3-023042ccffe1" providerId="ADAL" clId="{535747A9-C27B-4E1F-9384-05438EF6D134}" dt="2025-09-15T20:21:07.984" v="10" actId="47"/>
        <pc:sldMkLst>
          <pc:docMk/>
          <pc:sldMk cId="3888084782" sldId="365"/>
        </pc:sldMkLst>
      </pc:sldChg>
      <pc:sldChg chg="del">
        <pc:chgData name="Li, Yunyi [E CPE]" userId="7df35fcf-ab21-4780-aba3-023042ccffe1" providerId="ADAL" clId="{535747A9-C27B-4E1F-9384-05438EF6D134}" dt="2025-09-15T20:21:07.984" v="10" actId="47"/>
        <pc:sldMkLst>
          <pc:docMk/>
          <pc:sldMk cId="1546949896" sldId="366"/>
        </pc:sldMkLst>
      </pc:sldChg>
      <pc:sldChg chg="del">
        <pc:chgData name="Li, Yunyi [E CPE]" userId="7df35fcf-ab21-4780-aba3-023042ccffe1" providerId="ADAL" clId="{535747A9-C27B-4E1F-9384-05438EF6D134}" dt="2025-09-15T20:21:07.984" v="10" actId="47"/>
        <pc:sldMkLst>
          <pc:docMk/>
          <pc:sldMk cId="2472156526" sldId="367"/>
        </pc:sldMkLst>
      </pc:sldChg>
      <pc:sldChg chg="del">
        <pc:chgData name="Li, Yunyi [E CPE]" userId="7df35fcf-ab21-4780-aba3-023042ccffe1" providerId="ADAL" clId="{535747A9-C27B-4E1F-9384-05438EF6D134}" dt="2025-09-15T20:21:07.984" v="10" actId="47"/>
        <pc:sldMkLst>
          <pc:docMk/>
          <pc:sldMk cId="512504658" sldId="368"/>
        </pc:sldMkLst>
      </pc:sldChg>
      <pc:sldChg chg="del">
        <pc:chgData name="Li, Yunyi [E CPE]" userId="7df35fcf-ab21-4780-aba3-023042ccffe1" providerId="ADAL" clId="{535747A9-C27B-4E1F-9384-05438EF6D134}" dt="2025-09-15T20:21:07.984" v="10" actId="47"/>
        <pc:sldMkLst>
          <pc:docMk/>
          <pc:sldMk cId="3257041118" sldId="369"/>
        </pc:sldMkLst>
      </pc:sldChg>
      <pc:sldChg chg="del">
        <pc:chgData name="Li, Yunyi [E CPE]" userId="7df35fcf-ab21-4780-aba3-023042ccffe1" providerId="ADAL" clId="{535747A9-C27B-4E1F-9384-05438EF6D134}" dt="2025-09-15T20:21:07.984" v="10" actId="47"/>
        <pc:sldMkLst>
          <pc:docMk/>
          <pc:sldMk cId="2015952363" sldId="370"/>
        </pc:sldMkLst>
      </pc:sldChg>
      <pc:sldChg chg="del">
        <pc:chgData name="Li, Yunyi [E CPE]" userId="7df35fcf-ab21-4780-aba3-023042ccffe1" providerId="ADAL" clId="{535747A9-C27B-4E1F-9384-05438EF6D134}" dt="2025-09-15T20:21:07.984" v="10" actId="47"/>
        <pc:sldMkLst>
          <pc:docMk/>
          <pc:sldMk cId="2156129714" sldId="371"/>
        </pc:sldMkLst>
      </pc:sldChg>
      <pc:sldChg chg="del">
        <pc:chgData name="Li, Yunyi [E CPE]" userId="7df35fcf-ab21-4780-aba3-023042ccffe1" providerId="ADAL" clId="{535747A9-C27B-4E1F-9384-05438EF6D134}" dt="2025-09-15T20:21:07.984" v="10" actId="47"/>
        <pc:sldMkLst>
          <pc:docMk/>
          <pc:sldMk cId="889169689" sldId="372"/>
        </pc:sldMkLst>
      </pc:sldChg>
      <pc:sldChg chg="del">
        <pc:chgData name="Li, Yunyi [E CPE]" userId="7df35fcf-ab21-4780-aba3-023042ccffe1" providerId="ADAL" clId="{535747A9-C27B-4E1F-9384-05438EF6D134}" dt="2025-09-15T20:21:07.984" v="10" actId="47"/>
        <pc:sldMkLst>
          <pc:docMk/>
          <pc:sldMk cId="1875973330" sldId="373"/>
        </pc:sldMkLst>
      </pc:sldChg>
      <pc:sldChg chg="del">
        <pc:chgData name="Li, Yunyi [E CPE]" userId="7df35fcf-ab21-4780-aba3-023042ccffe1" providerId="ADAL" clId="{535747A9-C27B-4E1F-9384-05438EF6D134}" dt="2025-09-15T20:21:07.984" v="10" actId="47"/>
        <pc:sldMkLst>
          <pc:docMk/>
          <pc:sldMk cId="1710422311" sldId="374"/>
        </pc:sldMkLst>
      </pc:sldChg>
      <pc:sldChg chg="del">
        <pc:chgData name="Li, Yunyi [E CPE]" userId="7df35fcf-ab21-4780-aba3-023042ccffe1" providerId="ADAL" clId="{535747A9-C27B-4E1F-9384-05438EF6D134}" dt="2025-09-15T20:21:07.984" v="10" actId="47"/>
        <pc:sldMkLst>
          <pc:docMk/>
          <pc:sldMk cId="761077217" sldId="375"/>
        </pc:sldMkLst>
      </pc:sldChg>
      <pc:sldChg chg="del">
        <pc:chgData name="Li, Yunyi [E CPE]" userId="7df35fcf-ab21-4780-aba3-023042ccffe1" providerId="ADAL" clId="{535747A9-C27B-4E1F-9384-05438EF6D134}" dt="2025-09-15T20:21:07.984" v="10" actId="47"/>
        <pc:sldMkLst>
          <pc:docMk/>
          <pc:sldMk cId="3714683702" sldId="376"/>
        </pc:sldMkLst>
      </pc:sldChg>
      <pc:sldChg chg="del">
        <pc:chgData name="Li, Yunyi [E CPE]" userId="7df35fcf-ab21-4780-aba3-023042ccffe1" providerId="ADAL" clId="{535747A9-C27B-4E1F-9384-05438EF6D134}" dt="2025-09-15T20:21:07.984" v="10" actId="47"/>
        <pc:sldMkLst>
          <pc:docMk/>
          <pc:sldMk cId="1541465826" sldId="377"/>
        </pc:sldMkLst>
      </pc:sldChg>
      <pc:sldChg chg="del">
        <pc:chgData name="Li, Yunyi [E CPE]" userId="7df35fcf-ab21-4780-aba3-023042ccffe1" providerId="ADAL" clId="{535747A9-C27B-4E1F-9384-05438EF6D134}" dt="2025-09-15T20:21:07.984" v="10" actId="47"/>
        <pc:sldMkLst>
          <pc:docMk/>
          <pc:sldMk cId="1455305915" sldId="378"/>
        </pc:sldMkLst>
      </pc:sldChg>
      <pc:sldChg chg="del">
        <pc:chgData name="Li, Yunyi [E CPE]" userId="7df35fcf-ab21-4780-aba3-023042ccffe1" providerId="ADAL" clId="{535747A9-C27B-4E1F-9384-05438EF6D134}" dt="2025-09-15T20:21:07.984" v="10" actId="47"/>
        <pc:sldMkLst>
          <pc:docMk/>
          <pc:sldMk cId="2410670753" sldId="379"/>
        </pc:sldMkLst>
      </pc:sldChg>
      <pc:sldChg chg="del">
        <pc:chgData name="Li, Yunyi [E CPE]" userId="7df35fcf-ab21-4780-aba3-023042ccffe1" providerId="ADAL" clId="{535747A9-C27B-4E1F-9384-05438EF6D134}" dt="2025-09-15T20:21:07.984" v="10" actId="47"/>
        <pc:sldMkLst>
          <pc:docMk/>
          <pc:sldMk cId="773865944" sldId="380"/>
        </pc:sldMkLst>
      </pc:sldChg>
      <pc:sldChg chg="del">
        <pc:chgData name="Li, Yunyi [E CPE]" userId="7df35fcf-ab21-4780-aba3-023042ccffe1" providerId="ADAL" clId="{535747A9-C27B-4E1F-9384-05438EF6D134}" dt="2025-09-15T20:21:07.984" v="10" actId="47"/>
        <pc:sldMkLst>
          <pc:docMk/>
          <pc:sldMk cId="3228075136" sldId="381"/>
        </pc:sldMkLst>
      </pc:sldChg>
      <pc:sldChg chg="del">
        <pc:chgData name="Li, Yunyi [E CPE]" userId="7df35fcf-ab21-4780-aba3-023042ccffe1" providerId="ADAL" clId="{535747A9-C27B-4E1F-9384-05438EF6D134}" dt="2025-09-15T20:21:07.984" v="10" actId="47"/>
        <pc:sldMkLst>
          <pc:docMk/>
          <pc:sldMk cId="2130344983" sldId="382"/>
        </pc:sldMkLst>
      </pc:sldChg>
      <pc:sldChg chg="del">
        <pc:chgData name="Li, Yunyi [E CPE]" userId="7df35fcf-ab21-4780-aba3-023042ccffe1" providerId="ADAL" clId="{535747A9-C27B-4E1F-9384-05438EF6D134}" dt="2025-09-15T20:21:07.984" v="10" actId="47"/>
        <pc:sldMkLst>
          <pc:docMk/>
          <pc:sldMk cId="257369050" sldId="383"/>
        </pc:sldMkLst>
      </pc:sldChg>
      <pc:sldChg chg="del">
        <pc:chgData name="Li, Yunyi [E CPE]" userId="7df35fcf-ab21-4780-aba3-023042ccffe1" providerId="ADAL" clId="{535747A9-C27B-4E1F-9384-05438EF6D134}" dt="2025-09-15T20:21:07.984" v="10" actId="47"/>
        <pc:sldMkLst>
          <pc:docMk/>
          <pc:sldMk cId="2694172593" sldId="384"/>
        </pc:sldMkLst>
      </pc:sldChg>
      <pc:sldChg chg="del">
        <pc:chgData name="Li, Yunyi [E CPE]" userId="7df35fcf-ab21-4780-aba3-023042ccffe1" providerId="ADAL" clId="{535747A9-C27B-4E1F-9384-05438EF6D134}" dt="2025-09-15T20:21:07.984" v="10" actId="47"/>
        <pc:sldMkLst>
          <pc:docMk/>
          <pc:sldMk cId="2205853040" sldId="385"/>
        </pc:sldMkLst>
      </pc:sldChg>
      <pc:sldChg chg="del">
        <pc:chgData name="Li, Yunyi [E CPE]" userId="7df35fcf-ab21-4780-aba3-023042ccffe1" providerId="ADAL" clId="{535747A9-C27B-4E1F-9384-05438EF6D134}" dt="2025-09-15T20:21:07.984" v="10" actId="47"/>
        <pc:sldMkLst>
          <pc:docMk/>
          <pc:sldMk cId="2857419629" sldId="386"/>
        </pc:sldMkLst>
      </pc:sldChg>
      <pc:sldChg chg="del">
        <pc:chgData name="Li, Yunyi [E CPE]" userId="7df35fcf-ab21-4780-aba3-023042ccffe1" providerId="ADAL" clId="{535747A9-C27B-4E1F-9384-05438EF6D134}" dt="2025-09-15T20:21:07.984" v="10" actId="47"/>
        <pc:sldMkLst>
          <pc:docMk/>
          <pc:sldMk cId="955251283" sldId="387"/>
        </pc:sldMkLst>
      </pc:sldChg>
      <pc:sldChg chg="del">
        <pc:chgData name="Li, Yunyi [E CPE]" userId="7df35fcf-ab21-4780-aba3-023042ccffe1" providerId="ADAL" clId="{535747A9-C27B-4E1F-9384-05438EF6D134}" dt="2025-09-15T20:21:07.984" v="10" actId="47"/>
        <pc:sldMkLst>
          <pc:docMk/>
          <pc:sldMk cId="147671112" sldId="388"/>
        </pc:sldMkLst>
      </pc:sldChg>
      <pc:sldChg chg="del">
        <pc:chgData name="Li, Yunyi [E CPE]" userId="7df35fcf-ab21-4780-aba3-023042ccffe1" providerId="ADAL" clId="{535747A9-C27B-4E1F-9384-05438EF6D134}" dt="2025-09-15T20:21:07.984" v="10" actId="47"/>
        <pc:sldMkLst>
          <pc:docMk/>
          <pc:sldMk cId="2409805603" sldId="389"/>
        </pc:sldMkLst>
      </pc:sldChg>
      <pc:sldChg chg="del">
        <pc:chgData name="Li, Yunyi [E CPE]" userId="7df35fcf-ab21-4780-aba3-023042ccffe1" providerId="ADAL" clId="{535747A9-C27B-4E1F-9384-05438EF6D134}" dt="2025-09-15T20:21:07.984" v="10" actId="47"/>
        <pc:sldMkLst>
          <pc:docMk/>
          <pc:sldMk cId="552732513" sldId="390"/>
        </pc:sldMkLst>
      </pc:sldChg>
      <pc:sldChg chg="del">
        <pc:chgData name="Li, Yunyi [E CPE]" userId="7df35fcf-ab21-4780-aba3-023042ccffe1" providerId="ADAL" clId="{535747A9-C27B-4E1F-9384-05438EF6D134}" dt="2025-09-15T20:21:07.984" v="10" actId="47"/>
        <pc:sldMkLst>
          <pc:docMk/>
          <pc:sldMk cId="2908855216" sldId="391"/>
        </pc:sldMkLst>
      </pc:sldChg>
      <pc:sldChg chg="del">
        <pc:chgData name="Li, Yunyi [E CPE]" userId="7df35fcf-ab21-4780-aba3-023042ccffe1" providerId="ADAL" clId="{535747A9-C27B-4E1F-9384-05438EF6D134}" dt="2025-09-15T20:21:07.984" v="10" actId="47"/>
        <pc:sldMkLst>
          <pc:docMk/>
          <pc:sldMk cId="741693307" sldId="392"/>
        </pc:sldMkLst>
      </pc:sldChg>
      <pc:sldChg chg="del">
        <pc:chgData name="Li, Yunyi [E CPE]" userId="7df35fcf-ab21-4780-aba3-023042ccffe1" providerId="ADAL" clId="{535747A9-C27B-4E1F-9384-05438EF6D134}" dt="2025-09-15T20:21:07.984" v="10" actId="47"/>
        <pc:sldMkLst>
          <pc:docMk/>
          <pc:sldMk cId="3730288630" sldId="393"/>
        </pc:sldMkLst>
      </pc:sldChg>
      <pc:sldChg chg="del">
        <pc:chgData name="Li, Yunyi [E CPE]" userId="7df35fcf-ab21-4780-aba3-023042ccffe1" providerId="ADAL" clId="{535747A9-C27B-4E1F-9384-05438EF6D134}" dt="2025-09-15T20:21:07.984" v="10" actId="47"/>
        <pc:sldMkLst>
          <pc:docMk/>
          <pc:sldMk cId="2056823497" sldId="394"/>
        </pc:sldMkLst>
      </pc:sldChg>
      <pc:sldChg chg="del">
        <pc:chgData name="Li, Yunyi [E CPE]" userId="7df35fcf-ab21-4780-aba3-023042ccffe1" providerId="ADAL" clId="{535747A9-C27B-4E1F-9384-05438EF6D134}" dt="2025-09-15T20:21:07.984" v="10" actId="47"/>
        <pc:sldMkLst>
          <pc:docMk/>
          <pc:sldMk cId="1327282540" sldId="395"/>
        </pc:sldMkLst>
      </pc:sldChg>
      <pc:sldChg chg="del">
        <pc:chgData name="Li, Yunyi [E CPE]" userId="7df35fcf-ab21-4780-aba3-023042ccffe1" providerId="ADAL" clId="{535747A9-C27B-4E1F-9384-05438EF6D134}" dt="2025-09-15T20:21:07.984" v="10" actId="47"/>
        <pc:sldMkLst>
          <pc:docMk/>
          <pc:sldMk cId="2458281157" sldId="396"/>
        </pc:sldMkLst>
      </pc:sldChg>
      <pc:sldChg chg="del">
        <pc:chgData name="Li, Yunyi [E CPE]" userId="7df35fcf-ab21-4780-aba3-023042ccffe1" providerId="ADAL" clId="{535747A9-C27B-4E1F-9384-05438EF6D134}" dt="2025-09-15T20:21:07.984" v="10" actId="47"/>
        <pc:sldMkLst>
          <pc:docMk/>
          <pc:sldMk cId="2467237961" sldId="397"/>
        </pc:sldMkLst>
      </pc:sldChg>
      <pc:sldChg chg="del">
        <pc:chgData name="Li, Yunyi [E CPE]" userId="7df35fcf-ab21-4780-aba3-023042ccffe1" providerId="ADAL" clId="{535747A9-C27B-4E1F-9384-05438EF6D134}" dt="2025-09-15T20:21:07.984" v="10" actId="47"/>
        <pc:sldMkLst>
          <pc:docMk/>
          <pc:sldMk cId="2733506543" sldId="398"/>
        </pc:sldMkLst>
      </pc:sldChg>
      <pc:sldChg chg="del">
        <pc:chgData name="Li, Yunyi [E CPE]" userId="7df35fcf-ab21-4780-aba3-023042ccffe1" providerId="ADAL" clId="{535747A9-C27B-4E1F-9384-05438EF6D134}" dt="2025-09-15T20:21:07.984" v="10" actId="47"/>
        <pc:sldMkLst>
          <pc:docMk/>
          <pc:sldMk cId="1667865962" sldId="399"/>
        </pc:sldMkLst>
      </pc:sldChg>
      <pc:sldChg chg="del">
        <pc:chgData name="Li, Yunyi [E CPE]" userId="7df35fcf-ab21-4780-aba3-023042ccffe1" providerId="ADAL" clId="{535747A9-C27B-4E1F-9384-05438EF6D134}" dt="2025-09-15T20:21:07.984" v="10" actId="47"/>
        <pc:sldMkLst>
          <pc:docMk/>
          <pc:sldMk cId="4282689163" sldId="400"/>
        </pc:sldMkLst>
      </pc:sldChg>
      <pc:sldChg chg="del">
        <pc:chgData name="Li, Yunyi [E CPE]" userId="7df35fcf-ab21-4780-aba3-023042ccffe1" providerId="ADAL" clId="{535747A9-C27B-4E1F-9384-05438EF6D134}" dt="2025-09-15T20:21:07.984" v="10" actId="47"/>
        <pc:sldMkLst>
          <pc:docMk/>
          <pc:sldMk cId="2380440524" sldId="401"/>
        </pc:sldMkLst>
      </pc:sldChg>
      <pc:sldChg chg="del">
        <pc:chgData name="Li, Yunyi [E CPE]" userId="7df35fcf-ab21-4780-aba3-023042ccffe1" providerId="ADAL" clId="{535747A9-C27B-4E1F-9384-05438EF6D134}" dt="2025-09-15T20:21:07.984" v="10" actId="47"/>
        <pc:sldMkLst>
          <pc:docMk/>
          <pc:sldMk cId="1084354652" sldId="402"/>
        </pc:sldMkLst>
      </pc:sldChg>
      <pc:sldChg chg="del">
        <pc:chgData name="Li, Yunyi [E CPE]" userId="7df35fcf-ab21-4780-aba3-023042ccffe1" providerId="ADAL" clId="{535747A9-C27B-4E1F-9384-05438EF6D134}" dt="2025-09-15T20:21:07.984" v="10" actId="47"/>
        <pc:sldMkLst>
          <pc:docMk/>
          <pc:sldMk cId="1018714134" sldId="403"/>
        </pc:sldMkLst>
      </pc:sldChg>
      <pc:sldChg chg="del">
        <pc:chgData name="Li, Yunyi [E CPE]" userId="7df35fcf-ab21-4780-aba3-023042ccffe1" providerId="ADAL" clId="{535747A9-C27B-4E1F-9384-05438EF6D134}" dt="2025-09-15T20:21:07.984" v="10" actId="47"/>
        <pc:sldMkLst>
          <pc:docMk/>
          <pc:sldMk cId="4283989124" sldId="404"/>
        </pc:sldMkLst>
      </pc:sldChg>
      <pc:sldChg chg="del">
        <pc:chgData name="Li, Yunyi [E CPE]" userId="7df35fcf-ab21-4780-aba3-023042ccffe1" providerId="ADAL" clId="{535747A9-C27B-4E1F-9384-05438EF6D134}" dt="2025-09-15T20:21:07.984" v="10" actId="47"/>
        <pc:sldMkLst>
          <pc:docMk/>
          <pc:sldMk cId="44001004" sldId="405"/>
        </pc:sldMkLst>
      </pc:sldChg>
      <pc:sldChg chg="del">
        <pc:chgData name="Li, Yunyi [E CPE]" userId="7df35fcf-ab21-4780-aba3-023042ccffe1" providerId="ADAL" clId="{535747A9-C27B-4E1F-9384-05438EF6D134}" dt="2025-09-15T20:21:07.984" v="10" actId="47"/>
        <pc:sldMkLst>
          <pc:docMk/>
          <pc:sldMk cId="1651919760" sldId="406"/>
        </pc:sldMkLst>
      </pc:sldChg>
      <pc:sldChg chg="del">
        <pc:chgData name="Li, Yunyi [E CPE]" userId="7df35fcf-ab21-4780-aba3-023042ccffe1" providerId="ADAL" clId="{535747A9-C27B-4E1F-9384-05438EF6D134}" dt="2025-09-15T20:21:07.984" v="10" actId="47"/>
        <pc:sldMkLst>
          <pc:docMk/>
          <pc:sldMk cId="951421767" sldId="407"/>
        </pc:sldMkLst>
      </pc:sldChg>
      <pc:sldChg chg="del">
        <pc:chgData name="Li, Yunyi [E CPE]" userId="7df35fcf-ab21-4780-aba3-023042ccffe1" providerId="ADAL" clId="{535747A9-C27B-4E1F-9384-05438EF6D134}" dt="2025-09-15T20:21:07.984" v="10" actId="47"/>
        <pc:sldMkLst>
          <pc:docMk/>
          <pc:sldMk cId="3229384361" sldId="408"/>
        </pc:sldMkLst>
      </pc:sldChg>
      <pc:sldChg chg="del">
        <pc:chgData name="Li, Yunyi [E CPE]" userId="7df35fcf-ab21-4780-aba3-023042ccffe1" providerId="ADAL" clId="{535747A9-C27B-4E1F-9384-05438EF6D134}" dt="2025-09-15T20:21:07.984" v="10" actId="47"/>
        <pc:sldMkLst>
          <pc:docMk/>
          <pc:sldMk cId="2641882364" sldId="409"/>
        </pc:sldMkLst>
      </pc:sldChg>
      <pc:sldChg chg="del">
        <pc:chgData name="Li, Yunyi [E CPE]" userId="7df35fcf-ab21-4780-aba3-023042ccffe1" providerId="ADAL" clId="{535747A9-C27B-4E1F-9384-05438EF6D134}" dt="2025-09-15T20:21:07.984" v="10" actId="47"/>
        <pc:sldMkLst>
          <pc:docMk/>
          <pc:sldMk cId="4236670015" sldId="410"/>
        </pc:sldMkLst>
      </pc:sldChg>
      <pc:sldChg chg="del">
        <pc:chgData name="Li, Yunyi [E CPE]" userId="7df35fcf-ab21-4780-aba3-023042ccffe1" providerId="ADAL" clId="{535747A9-C27B-4E1F-9384-05438EF6D134}" dt="2025-09-15T20:21:07.984" v="10" actId="47"/>
        <pc:sldMkLst>
          <pc:docMk/>
          <pc:sldMk cId="1166209301" sldId="411"/>
        </pc:sldMkLst>
      </pc:sldChg>
      <pc:sldChg chg="del">
        <pc:chgData name="Li, Yunyi [E CPE]" userId="7df35fcf-ab21-4780-aba3-023042ccffe1" providerId="ADAL" clId="{535747A9-C27B-4E1F-9384-05438EF6D134}" dt="2025-09-15T20:21:07.984" v="10" actId="47"/>
        <pc:sldMkLst>
          <pc:docMk/>
          <pc:sldMk cId="2601492329" sldId="412"/>
        </pc:sldMkLst>
      </pc:sldChg>
      <pc:sldChg chg="del">
        <pc:chgData name="Li, Yunyi [E CPE]" userId="7df35fcf-ab21-4780-aba3-023042ccffe1" providerId="ADAL" clId="{535747A9-C27B-4E1F-9384-05438EF6D134}" dt="2025-09-15T20:21:07.984" v="10" actId="47"/>
        <pc:sldMkLst>
          <pc:docMk/>
          <pc:sldMk cId="449763067" sldId="413"/>
        </pc:sldMkLst>
      </pc:sldChg>
      <pc:sldChg chg="del">
        <pc:chgData name="Li, Yunyi [E CPE]" userId="7df35fcf-ab21-4780-aba3-023042ccffe1" providerId="ADAL" clId="{535747A9-C27B-4E1F-9384-05438EF6D134}" dt="2025-09-15T20:21:07.984" v="10" actId="47"/>
        <pc:sldMkLst>
          <pc:docMk/>
          <pc:sldMk cId="1628833823" sldId="414"/>
        </pc:sldMkLst>
      </pc:sldChg>
      <pc:sldChg chg="del">
        <pc:chgData name="Li, Yunyi [E CPE]" userId="7df35fcf-ab21-4780-aba3-023042ccffe1" providerId="ADAL" clId="{535747A9-C27B-4E1F-9384-05438EF6D134}" dt="2025-09-15T20:21:07.984" v="10" actId="47"/>
        <pc:sldMkLst>
          <pc:docMk/>
          <pc:sldMk cId="3509016302" sldId="415"/>
        </pc:sldMkLst>
      </pc:sldChg>
      <pc:sldChg chg="del">
        <pc:chgData name="Li, Yunyi [E CPE]" userId="7df35fcf-ab21-4780-aba3-023042ccffe1" providerId="ADAL" clId="{535747A9-C27B-4E1F-9384-05438EF6D134}" dt="2025-09-15T20:21:07.984" v="10" actId="47"/>
        <pc:sldMkLst>
          <pc:docMk/>
          <pc:sldMk cId="2621340273" sldId="416"/>
        </pc:sldMkLst>
      </pc:sldChg>
      <pc:sldChg chg="del">
        <pc:chgData name="Li, Yunyi [E CPE]" userId="7df35fcf-ab21-4780-aba3-023042ccffe1" providerId="ADAL" clId="{535747A9-C27B-4E1F-9384-05438EF6D134}" dt="2025-09-15T20:21:07.984" v="10" actId="47"/>
        <pc:sldMkLst>
          <pc:docMk/>
          <pc:sldMk cId="762800448" sldId="417"/>
        </pc:sldMkLst>
      </pc:sldChg>
      <pc:sldChg chg="del">
        <pc:chgData name="Li, Yunyi [E CPE]" userId="7df35fcf-ab21-4780-aba3-023042ccffe1" providerId="ADAL" clId="{535747A9-C27B-4E1F-9384-05438EF6D134}" dt="2025-09-15T20:21:07.984" v="10" actId="47"/>
        <pc:sldMkLst>
          <pc:docMk/>
          <pc:sldMk cId="1266806528" sldId="418"/>
        </pc:sldMkLst>
      </pc:sldChg>
      <pc:sldChg chg="del">
        <pc:chgData name="Li, Yunyi [E CPE]" userId="7df35fcf-ab21-4780-aba3-023042ccffe1" providerId="ADAL" clId="{535747A9-C27B-4E1F-9384-05438EF6D134}" dt="2025-09-15T20:21:07.984" v="10" actId="47"/>
        <pc:sldMkLst>
          <pc:docMk/>
          <pc:sldMk cId="2256048808" sldId="419"/>
        </pc:sldMkLst>
      </pc:sldChg>
      <pc:sldChg chg="del">
        <pc:chgData name="Li, Yunyi [E CPE]" userId="7df35fcf-ab21-4780-aba3-023042ccffe1" providerId="ADAL" clId="{535747A9-C27B-4E1F-9384-05438EF6D134}" dt="2025-09-15T20:21:07.984" v="10" actId="47"/>
        <pc:sldMkLst>
          <pc:docMk/>
          <pc:sldMk cId="2315803147" sldId="420"/>
        </pc:sldMkLst>
      </pc:sldChg>
      <pc:sldChg chg="del">
        <pc:chgData name="Li, Yunyi [E CPE]" userId="7df35fcf-ab21-4780-aba3-023042ccffe1" providerId="ADAL" clId="{535747A9-C27B-4E1F-9384-05438EF6D134}" dt="2025-09-15T20:21:07.984" v="10" actId="47"/>
        <pc:sldMkLst>
          <pc:docMk/>
          <pc:sldMk cId="1455764477" sldId="421"/>
        </pc:sldMkLst>
      </pc:sldChg>
      <pc:sldChg chg="del">
        <pc:chgData name="Li, Yunyi [E CPE]" userId="7df35fcf-ab21-4780-aba3-023042ccffe1" providerId="ADAL" clId="{535747A9-C27B-4E1F-9384-05438EF6D134}" dt="2025-09-15T20:21:07.984" v="10" actId="47"/>
        <pc:sldMkLst>
          <pc:docMk/>
          <pc:sldMk cId="4191469940" sldId="422"/>
        </pc:sldMkLst>
      </pc:sldChg>
      <pc:sldChg chg="del">
        <pc:chgData name="Li, Yunyi [E CPE]" userId="7df35fcf-ab21-4780-aba3-023042ccffe1" providerId="ADAL" clId="{535747A9-C27B-4E1F-9384-05438EF6D134}" dt="2025-09-15T20:21:07.984" v="10" actId="47"/>
        <pc:sldMkLst>
          <pc:docMk/>
          <pc:sldMk cId="550384894" sldId="423"/>
        </pc:sldMkLst>
      </pc:sldChg>
      <pc:sldChg chg="del">
        <pc:chgData name="Li, Yunyi [E CPE]" userId="7df35fcf-ab21-4780-aba3-023042ccffe1" providerId="ADAL" clId="{535747A9-C27B-4E1F-9384-05438EF6D134}" dt="2025-09-15T20:21:07.984" v="10" actId="47"/>
        <pc:sldMkLst>
          <pc:docMk/>
          <pc:sldMk cId="1064493029" sldId="424"/>
        </pc:sldMkLst>
      </pc:sldChg>
      <pc:sldChg chg="del">
        <pc:chgData name="Li, Yunyi [E CPE]" userId="7df35fcf-ab21-4780-aba3-023042ccffe1" providerId="ADAL" clId="{535747A9-C27B-4E1F-9384-05438EF6D134}" dt="2025-09-15T20:21:07.984" v="10" actId="47"/>
        <pc:sldMkLst>
          <pc:docMk/>
          <pc:sldMk cId="2261620863" sldId="425"/>
        </pc:sldMkLst>
      </pc:sldChg>
      <pc:sldChg chg="del">
        <pc:chgData name="Li, Yunyi [E CPE]" userId="7df35fcf-ab21-4780-aba3-023042ccffe1" providerId="ADAL" clId="{535747A9-C27B-4E1F-9384-05438EF6D134}" dt="2025-09-15T20:21:07.984" v="10" actId="47"/>
        <pc:sldMkLst>
          <pc:docMk/>
          <pc:sldMk cId="1528529958" sldId="426"/>
        </pc:sldMkLst>
      </pc:sldChg>
      <pc:sldChg chg="del">
        <pc:chgData name="Li, Yunyi [E CPE]" userId="7df35fcf-ab21-4780-aba3-023042ccffe1" providerId="ADAL" clId="{535747A9-C27B-4E1F-9384-05438EF6D134}" dt="2025-09-15T20:21:07.984" v="10" actId="47"/>
        <pc:sldMkLst>
          <pc:docMk/>
          <pc:sldMk cId="2720648484" sldId="427"/>
        </pc:sldMkLst>
      </pc:sldChg>
      <pc:sldChg chg="del">
        <pc:chgData name="Li, Yunyi [E CPE]" userId="7df35fcf-ab21-4780-aba3-023042ccffe1" providerId="ADAL" clId="{535747A9-C27B-4E1F-9384-05438EF6D134}" dt="2025-09-15T20:21:07.984" v="10" actId="47"/>
        <pc:sldMkLst>
          <pc:docMk/>
          <pc:sldMk cId="305529759" sldId="428"/>
        </pc:sldMkLst>
      </pc:sldChg>
      <pc:sldChg chg="del">
        <pc:chgData name="Li, Yunyi [E CPE]" userId="7df35fcf-ab21-4780-aba3-023042ccffe1" providerId="ADAL" clId="{535747A9-C27B-4E1F-9384-05438EF6D134}" dt="2025-09-15T20:21:07.984" v="10" actId="47"/>
        <pc:sldMkLst>
          <pc:docMk/>
          <pc:sldMk cId="89075932" sldId="429"/>
        </pc:sldMkLst>
      </pc:sldChg>
      <pc:sldChg chg="del">
        <pc:chgData name="Li, Yunyi [E CPE]" userId="7df35fcf-ab21-4780-aba3-023042ccffe1" providerId="ADAL" clId="{535747A9-C27B-4E1F-9384-05438EF6D134}" dt="2025-09-15T20:21:07.984" v="10" actId="47"/>
        <pc:sldMkLst>
          <pc:docMk/>
          <pc:sldMk cId="1367645268" sldId="430"/>
        </pc:sldMkLst>
      </pc:sldChg>
      <pc:sldChg chg="del">
        <pc:chgData name="Li, Yunyi [E CPE]" userId="7df35fcf-ab21-4780-aba3-023042ccffe1" providerId="ADAL" clId="{535747A9-C27B-4E1F-9384-05438EF6D134}" dt="2025-09-15T20:21:07.984" v="10" actId="47"/>
        <pc:sldMkLst>
          <pc:docMk/>
          <pc:sldMk cId="2067040062" sldId="431"/>
        </pc:sldMkLst>
      </pc:sldChg>
      <pc:sldChg chg="del">
        <pc:chgData name="Li, Yunyi [E CPE]" userId="7df35fcf-ab21-4780-aba3-023042ccffe1" providerId="ADAL" clId="{535747A9-C27B-4E1F-9384-05438EF6D134}" dt="2025-09-15T20:21:07.984" v="10" actId="47"/>
        <pc:sldMkLst>
          <pc:docMk/>
          <pc:sldMk cId="1396640208" sldId="432"/>
        </pc:sldMkLst>
      </pc:sldChg>
      <pc:sldChg chg="del">
        <pc:chgData name="Li, Yunyi [E CPE]" userId="7df35fcf-ab21-4780-aba3-023042ccffe1" providerId="ADAL" clId="{535747A9-C27B-4E1F-9384-05438EF6D134}" dt="2025-09-15T20:21:07.984" v="10" actId="47"/>
        <pc:sldMkLst>
          <pc:docMk/>
          <pc:sldMk cId="4006391092" sldId="433"/>
        </pc:sldMkLst>
      </pc:sldChg>
      <pc:sldChg chg="del">
        <pc:chgData name="Li, Yunyi [E CPE]" userId="7df35fcf-ab21-4780-aba3-023042ccffe1" providerId="ADAL" clId="{535747A9-C27B-4E1F-9384-05438EF6D134}" dt="2025-09-15T20:21:07.984" v="10" actId="47"/>
        <pc:sldMkLst>
          <pc:docMk/>
          <pc:sldMk cId="3676207580" sldId="434"/>
        </pc:sldMkLst>
      </pc:sldChg>
      <pc:sldChg chg="del">
        <pc:chgData name="Li, Yunyi [E CPE]" userId="7df35fcf-ab21-4780-aba3-023042ccffe1" providerId="ADAL" clId="{535747A9-C27B-4E1F-9384-05438EF6D134}" dt="2025-09-15T20:21:07.984" v="10" actId="47"/>
        <pc:sldMkLst>
          <pc:docMk/>
          <pc:sldMk cId="425455322" sldId="435"/>
        </pc:sldMkLst>
      </pc:sldChg>
      <pc:sldChg chg="del">
        <pc:chgData name="Li, Yunyi [E CPE]" userId="7df35fcf-ab21-4780-aba3-023042ccffe1" providerId="ADAL" clId="{535747A9-C27B-4E1F-9384-05438EF6D134}" dt="2025-09-15T20:21:07.984" v="10" actId="47"/>
        <pc:sldMkLst>
          <pc:docMk/>
          <pc:sldMk cId="2182815299" sldId="436"/>
        </pc:sldMkLst>
      </pc:sldChg>
      <pc:sldChg chg="del">
        <pc:chgData name="Li, Yunyi [E CPE]" userId="7df35fcf-ab21-4780-aba3-023042ccffe1" providerId="ADAL" clId="{535747A9-C27B-4E1F-9384-05438EF6D134}" dt="2025-09-15T20:21:07.984" v="10" actId="47"/>
        <pc:sldMkLst>
          <pc:docMk/>
          <pc:sldMk cId="493866242" sldId="437"/>
        </pc:sldMkLst>
      </pc:sldChg>
      <pc:sldChg chg="del">
        <pc:chgData name="Li, Yunyi [E CPE]" userId="7df35fcf-ab21-4780-aba3-023042ccffe1" providerId="ADAL" clId="{535747A9-C27B-4E1F-9384-05438EF6D134}" dt="2025-09-15T20:21:07.984" v="10" actId="47"/>
        <pc:sldMkLst>
          <pc:docMk/>
          <pc:sldMk cId="1174591838" sldId="438"/>
        </pc:sldMkLst>
      </pc:sldChg>
      <pc:sldChg chg="del">
        <pc:chgData name="Li, Yunyi [E CPE]" userId="7df35fcf-ab21-4780-aba3-023042ccffe1" providerId="ADAL" clId="{535747A9-C27B-4E1F-9384-05438EF6D134}" dt="2025-09-15T20:21:07.984" v="10" actId="47"/>
        <pc:sldMkLst>
          <pc:docMk/>
          <pc:sldMk cId="4183763088" sldId="439"/>
        </pc:sldMkLst>
      </pc:sldChg>
      <pc:sldChg chg="del">
        <pc:chgData name="Li, Yunyi [E CPE]" userId="7df35fcf-ab21-4780-aba3-023042ccffe1" providerId="ADAL" clId="{535747A9-C27B-4E1F-9384-05438EF6D134}" dt="2025-09-15T20:21:07.984" v="10" actId="47"/>
        <pc:sldMkLst>
          <pc:docMk/>
          <pc:sldMk cId="1965493407" sldId="440"/>
        </pc:sldMkLst>
      </pc:sldChg>
      <pc:sldChg chg="del">
        <pc:chgData name="Li, Yunyi [E CPE]" userId="7df35fcf-ab21-4780-aba3-023042ccffe1" providerId="ADAL" clId="{535747A9-C27B-4E1F-9384-05438EF6D134}" dt="2025-09-15T20:21:07.984" v="10" actId="47"/>
        <pc:sldMkLst>
          <pc:docMk/>
          <pc:sldMk cId="3852844850" sldId="441"/>
        </pc:sldMkLst>
      </pc:sldChg>
      <pc:sldChg chg="del">
        <pc:chgData name="Li, Yunyi [E CPE]" userId="7df35fcf-ab21-4780-aba3-023042ccffe1" providerId="ADAL" clId="{535747A9-C27B-4E1F-9384-05438EF6D134}" dt="2025-09-15T20:21:07.984" v="10" actId="47"/>
        <pc:sldMkLst>
          <pc:docMk/>
          <pc:sldMk cId="287577294" sldId="442"/>
        </pc:sldMkLst>
      </pc:sldChg>
      <pc:sldChg chg="del">
        <pc:chgData name="Li, Yunyi [E CPE]" userId="7df35fcf-ab21-4780-aba3-023042ccffe1" providerId="ADAL" clId="{535747A9-C27B-4E1F-9384-05438EF6D134}" dt="2025-09-15T20:21:07.984" v="10" actId="47"/>
        <pc:sldMkLst>
          <pc:docMk/>
          <pc:sldMk cId="3644851676" sldId="443"/>
        </pc:sldMkLst>
      </pc:sldChg>
      <pc:sldChg chg="del">
        <pc:chgData name="Li, Yunyi [E CPE]" userId="7df35fcf-ab21-4780-aba3-023042ccffe1" providerId="ADAL" clId="{535747A9-C27B-4E1F-9384-05438EF6D134}" dt="2025-09-15T20:21:07.984" v="10" actId="47"/>
        <pc:sldMkLst>
          <pc:docMk/>
          <pc:sldMk cId="466336098" sldId="444"/>
        </pc:sldMkLst>
      </pc:sldChg>
      <pc:sldChg chg="del">
        <pc:chgData name="Li, Yunyi [E CPE]" userId="7df35fcf-ab21-4780-aba3-023042ccffe1" providerId="ADAL" clId="{535747A9-C27B-4E1F-9384-05438EF6D134}" dt="2025-09-15T20:21:07.984" v="10" actId="47"/>
        <pc:sldMkLst>
          <pc:docMk/>
          <pc:sldMk cId="2646495292" sldId="445"/>
        </pc:sldMkLst>
      </pc:sldChg>
      <pc:sldChg chg="del">
        <pc:chgData name="Li, Yunyi [E CPE]" userId="7df35fcf-ab21-4780-aba3-023042ccffe1" providerId="ADAL" clId="{535747A9-C27B-4E1F-9384-05438EF6D134}" dt="2025-09-15T20:21:07.984" v="10" actId="47"/>
        <pc:sldMkLst>
          <pc:docMk/>
          <pc:sldMk cId="2084201123" sldId="446"/>
        </pc:sldMkLst>
      </pc:sldChg>
      <pc:sldChg chg="del">
        <pc:chgData name="Li, Yunyi [E CPE]" userId="7df35fcf-ab21-4780-aba3-023042ccffe1" providerId="ADAL" clId="{535747A9-C27B-4E1F-9384-05438EF6D134}" dt="2025-09-15T20:21:07.984" v="10" actId="47"/>
        <pc:sldMkLst>
          <pc:docMk/>
          <pc:sldMk cId="3148649829" sldId="447"/>
        </pc:sldMkLst>
      </pc:sldChg>
      <pc:sldChg chg="del">
        <pc:chgData name="Li, Yunyi [E CPE]" userId="7df35fcf-ab21-4780-aba3-023042ccffe1" providerId="ADAL" clId="{535747A9-C27B-4E1F-9384-05438EF6D134}" dt="2025-09-15T20:21:07.984" v="10" actId="47"/>
        <pc:sldMkLst>
          <pc:docMk/>
          <pc:sldMk cId="3387054490" sldId="448"/>
        </pc:sldMkLst>
      </pc:sldChg>
      <pc:sldChg chg="add del">
        <pc:chgData name="Li, Yunyi [E CPE]" userId="7df35fcf-ab21-4780-aba3-023042ccffe1" providerId="ADAL" clId="{535747A9-C27B-4E1F-9384-05438EF6D134}" dt="2025-09-15T20:21:59.858" v="26" actId="47"/>
        <pc:sldMkLst>
          <pc:docMk/>
          <pc:sldMk cId="1808295655" sldId="522"/>
        </pc:sldMkLst>
      </pc:sldChg>
      <pc:sldChg chg="add">
        <pc:chgData name="Li, Yunyi [E CPE]" userId="7df35fcf-ab21-4780-aba3-023042ccffe1" providerId="ADAL" clId="{535747A9-C27B-4E1F-9384-05438EF6D134}" dt="2025-09-15T20:21:09.815" v="11"/>
        <pc:sldMkLst>
          <pc:docMk/>
          <pc:sldMk cId="2303722412" sldId="523"/>
        </pc:sldMkLst>
      </pc:sldChg>
      <pc:sldChg chg="add">
        <pc:chgData name="Li, Yunyi [E CPE]" userId="7df35fcf-ab21-4780-aba3-023042ccffe1" providerId="ADAL" clId="{535747A9-C27B-4E1F-9384-05438EF6D134}" dt="2025-09-15T20:21:09.815" v="11"/>
        <pc:sldMkLst>
          <pc:docMk/>
          <pc:sldMk cId="3748924915" sldId="524"/>
        </pc:sldMkLst>
      </pc:sldChg>
      <pc:sldChg chg="add">
        <pc:chgData name="Li, Yunyi [E CPE]" userId="7df35fcf-ab21-4780-aba3-023042ccffe1" providerId="ADAL" clId="{535747A9-C27B-4E1F-9384-05438EF6D134}" dt="2025-09-15T20:21:09.815" v="11"/>
        <pc:sldMkLst>
          <pc:docMk/>
          <pc:sldMk cId="3833831721" sldId="525"/>
        </pc:sldMkLst>
      </pc:sldChg>
      <pc:sldChg chg="add">
        <pc:chgData name="Li, Yunyi [E CPE]" userId="7df35fcf-ab21-4780-aba3-023042ccffe1" providerId="ADAL" clId="{535747A9-C27B-4E1F-9384-05438EF6D134}" dt="2025-09-15T20:21:09.815" v="11"/>
        <pc:sldMkLst>
          <pc:docMk/>
          <pc:sldMk cId="2947918320" sldId="526"/>
        </pc:sldMkLst>
      </pc:sldChg>
      <pc:sldChg chg="add">
        <pc:chgData name="Li, Yunyi [E CPE]" userId="7df35fcf-ab21-4780-aba3-023042ccffe1" providerId="ADAL" clId="{535747A9-C27B-4E1F-9384-05438EF6D134}" dt="2025-09-15T20:21:09.815" v="11"/>
        <pc:sldMkLst>
          <pc:docMk/>
          <pc:sldMk cId="1373256432" sldId="527"/>
        </pc:sldMkLst>
      </pc:sldChg>
      <pc:sldChg chg="add">
        <pc:chgData name="Li, Yunyi [E CPE]" userId="7df35fcf-ab21-4780-aba3-023042ccffe1" providerId="ADAL" clId="{535747A9-C27B-4E1F-9384-05438EF6D134}" dt="2025-09-15T20:21:09.815" v="11"/>
        <pc:sldMkLst>
          <pc:docMk/>
          <pc:sldMk cId="2713658984" sldId="528"/>
        </pc:sldMkLst>
      </pc:sldChg>
      <pc:sldChg chg="add">
        <pc:chgData name="Li, Yunyi [E CPE]" userId="7df35fcf-ab21-4780-aba3-023042ccffe1" providerId="ADAL" clId="{535747A9-C27B-4E1F-9384-05438EF6D134}" dt="2025-09-15T20:21:09.815" v="11"/>
        <pc:sldMkLst>
          <pc:docMk/>
          <pc:sldMk cId="3829741229" sldId="529"/>
        </pc:sldMkLst>
      </pc:sldChg>
      <pc:sldChg chg="add">
        <pc:chgData name="Li, Yunyi [E CPE]" userId="7df35fcf-ab21-4780-aba3-023042ccffe1" providerId="ADAL" clId="{535747A9-C27B-4E1F-9384-05438EF6D134}" dt="2025-09-15T20:21:09.815" v="11"/>
        <pc:sldMkLst>
          <pc:docMk/>
          <pc:sldMk cId="349566392" sldId="531"/>
        </pc:sldMkLst>
      </pc:sldChg>
      <pc:sldChg chg="add">
        <pc:chgData name="Li, Yunyi [E CPE]" userId="7df35fcf-ab21-4780-aba3-023042ccffe1" providerId="ADAL" clId="{535747A9-C27B-4E1F-9384-05438EF6D134}" dt="2025-09-15T20:21:09.815" v="11"/>
        <pc:sldMkLst>
          <pc:docMk/>
          <pc:sldMk cId="1310780152" sldId="533"/>
        </pc:sldMkLst>
      </pc:sldChg>
      <pc:sldChg chg="add">
        <pc:chgData name="Li, Yunyi [E CPE]" userId="7df35fcf-ab21-4780-aba3-023042ccffe1" providerId="ADAL" clId="{535747A9-C27B-4E1F-9384-05438EF6D134}" dt="2025-09-15T20:21:09.815" v="11"/>
        <pc:sldMkLst>
          <pc:docMk/>
          <pc:sldMk cId="2472348207" sldId="535"/>
        </pc:sldMkLst>
      </pc:sldChg>
      <pc:sldChg chg="add">
        <pc:chgData name="Li, Yunyi [E CPE]" userId="7df35fcf-ab21-4780-aba3-023042ccffe1" providerId="ADAL" clId="{535747A9-C27B-4E1F-9384-05438EF6D134}" dt="2025-09-15T20:21:09.815" v="11"/>
        <pc:sldMkLst>
          <pc:docMk/>
          <pc:sldMk cId="1440482056" sldId="538"/>
        </pc:sldMkLst>
      </pc:sldChg>
      <pc:sldChg chg="add">
        <pc:chgData name="Li, Yunyi [E CPE]" userId="7df35fcf-ab21-4780-aba3-023042ccffe1" providerId="ADAL" clId="{535747A9-C27B-4E1F-9384-05438EF6D134}" dt="2025-09-15T20:21:09.815" v="11"/>
        <pc:sldMkLst>
          <pc:docMk/>
          <pc:sldMk cId="1898301000" sldId="539"/>
        </pc:sldMkLst>
      </pc:sldChg>
      <pc:sldChg chg="add">
        <pc:chgData name="Li, Yunyi [E CPE]" userId="7df35fcf-ab21-4780-aba3-023042ccffe1" providerId="ADAL" clId="{535747A9-C27B-4E1F-9384-05438EF6D134}" dt="2025-09-15T20:21:09.815" v="11"/>
        <pc:sldMkLst>
          <pc:docMk/>
          <pc:sldMk cId="1864634300" sldId="540"/>
        </pc:sldMkLst>
      </pc:sldChg>
      <pc:sldChg chg="add">
        <pc:chgData name="Li, Yunyi [E CPE]" userId="7df35fcf-ab21-4780-aba3-023042ccffe1" providerId="ADAL" clId="{535747A9-C27B-4E1F-9384-05438EF6D134}" dt="2025-09-15T20:21:09.815" v="11"/>
        <pc:sldMkLst>
          <pc:docMk/>
          <pc:sldMk cId="350718161" sldId="542"/>
        </pc:sldMkLst>
      </pc:sldChg>
      <pc:sldChg chg="add">
        <pc:chgData name="Li, Yunyi [E CPE]" userId="7df35fcf-ab21-4780-aba3-023042ccffe1" providerId="ADAL" clId="{535747A9-C27B-4E1F-9384-05438EF6D134}" dt="2025-09-15T20:21:09.815" v="11"/>
        <pc:sldMkLst>
          <pc:docMk/>
          <pc:sldMk cId="877670877" sldId="543"/>
        </pc:sldMkLst>
      </pc:sldChg>
      <pc:sldChg chg="add">
        <pc:chgData name="Li, Yunyi [E CPE]" userId="7df35fcf-ab21-4780-aba3-023042ccffe1" providerId="ADAL" clId="{535747A9-C27B-4E1F-9384-05438EF6D134}" dt="2025-09-15T20:21:09.815" v="11"/>
        <pc:sldMkLst>
          <pc:docMk/>
          <pc:sldMk cId="3744132322" sldId="544"/>
        </pc:sldMkLst>
      </pc:sldChg>
      <pc:sldChg chg="add">
        <pc:chgData name="Li, Yunyi [E CPE]" userId="7df35fcf-ab21-4780-aba3-023042ccffe1" providerId="ADAL" clId="{535747A9-C27B-4E1F-9384-05438EF6D134}" dt="2025-09-15T20:21:09.815" v="11"/>
        <pc:sldMkLst>
          <pc:docMk/>
          <pc:sldMk cId="4166235" sldId="545"/>
        </pc:sldMkLst>
      </pc:sldChg>
      <pc:sldChg chg="add">
        <pc:chgData name="Li, Yunyi [E CPE]" userId="7df35fcf-ab21-4780-aba3-023042ccffe1" providerId="ADAL" clId="{535747A9-C27B-4E1F-9384-05438EF6D134}" dt="2025-09-15T20:21:09.815" v="11"/>
        <pc:sldMkLst>
          <pc:docMk/>
          <pc:sldMk cId="560429143" sldId="546"/>
        </pc:sldMkLst>
      </pc:sldChg>
      <pc:sldChg chg="add">
        <pc:chgData name="Li, Yunyi [E CPE]" userId="7df35fcf-ab21-4780-aba3-023042ccffe1" providerId="ADAL" clId="{535747A9-C27B-4E1F-9384-05438EF6D134}" dt="2025-09-15T20:21:09.815" v="11"/>
        <pc:sldMkLst>
          <pc:docMk/>
          <pc:sldMk cId="3794041967" sldId="547"/>
        </pc:sldMkLst>
      </pc:sldChg>
      <pc:sldChg chg="add">
        <pc:chgData name="Li, Yunyi [E CPE]" userId="7df35fcf-ab21-4780-aba3-023042ccffe1" providerId="ADAL" clId="{535747A9-C27B-4E1F-9384-05438EF6D134}" dt="2025-09-15T20:21:09.815" v="11"/>
        <pc:sldMkLst>
          <pc:docMk/>
          <pc:sldMk cId="4140299675" sldId="548"/>
        </pc:sldMkLst>
      </pc:sldChg>
      <pc:sldChg chg="add">
        <pc:chgData name="Li, Yunyi [E CPE]" userId="7df35fcf-ab21-4780-aba3-023042ccffe1" providerId="ADAL" clId="{535747A9-C27B-4E1F-9384-05438EF6D134}" dt="2025-09-15T20:21:09.815" v="11"/>
        <pc:sldMkLst>
          <pc:docMk/>
          <pc:sldMk cId="1381623983" sldId="549"/>
        </pc:sldMkLst>
      </pc:sldChg>
      <pc:sldChg chg="add">
        <pc:chgData name="Li, Yunyi [E CPE]" userId="7df35fcf-ab21-4780-aba3-023042ccffe1" providerId="ADAL" clId="{535747A9-C27B-4E1F-9384-05438EF6D134}" dt="2025-09-15T20:21:09.815" v="11"/>
        <pc:sldMkLst>
          <pc:docMk/>
          <pc:sldMk cId="4125309655" sldId="550"/>
        </pc:sldMkLst>
      </pc:sldChg>
      <pc:sldChg chg="add">
        <pc:chgData name="Li, Yunyi [E CPE]" userId="7df35fcf-ab21-4780-aba3-023042ccffe1" providerId="ADAL" clId="{535747A9-C27B-4E1F-9384-05438EF6D134}" dt="2025-09-15T20:21:09.815" v="11"/>
        <pc:sldMkLst>
          <pc:docMk/>
          <pc:sldMk cId="1882125533" sldId="551"/>
        </pc:sldMkLst>
      </pc:sldChg>
      <pc:sldChg chg="add">
        <pc:chgData name="Li, Yunyi [E CPE]" userId="7df35fcf-ab21-4780-aba3-023042ccffe1" providerId="ADAL" clId="{535747A9-C27B-4E1F-9384-05438EF6D134}" dt="2025-09-15T20:21:09.815" v="11"/>
        <pc:sldMkLst>
          <pc:docMk/>
          <pc:sldMk cId="1973738823" sldId="552"/>
        </pc:sldMkLst>
      </pc:sldChg>
      <pc:sldChg chg="add">
        <pc:chgData name="Li, Yunyi [E CPE]" userId="7df35fcf-ab21-4780-aba3-023042ccffe1" providerId="ADAL" clId="{535747A9-C27B-4E1F-9384-05438EF6D134}" dt="2025-09-15T20:21:09.815" v="11"/>
        <pc:sldMkLst>
          <pc:docMk/>
          <pc:sldMk cId="1920419149" sldId="553"/>
        </pc:sldMkLst>
      </pc:sldChg>
      <pc:sldChg chg="add">
        <pc:chgData name="Li, Yunyi [E CPE]" userId="7df35fcf-ab21-4780-aba3-023042ccffe1" providerId="ADAL" clId="{535747A9-C27B-4E1F-9384-05438EF6D134}" dt="2025-09-15T20:21:09.815" v="11"/>
        <pc:sldMkLst>
          <pc:docMk/>
          <pc:sldMk cId="3171733999" sldId="554"/>
        </pc:sldMkLst>
      </pc:sldChg>
      <pc:sldChg chg="add">
        <pc:chgData name="Li, Yunyi [E CPE]" userId="7df35fcf-ab21-4780-aba3-023042ccffe1" providerId="ADAL" clId="{535747A9-C27B-4E1F-9384-05438EF6D134}" dt="2025-09-15T20:21:09.815" v="11"/>
        <pc:sldMkLst>
          <pc:docMk/>
          <pc:sldMk cId="1687843206" sldId="555"/>
        </pc:sldMkLst>
      </pc:sldChg>
      <pc:sldChg chg="add">
        <pc:chgData name="Li, Yunyi [E CPE]" userId="7df35fcf-ab21-4780-aba3-023042ccffe1" providerId="ADAL" clId="{535747A9-C27B-4E1F-9384-05438EF6D134}" dt="2025-09-15T20:21:09.815" v="11"/>
        <pc:sldMkLst>
          <pc:docMk/>
          <pc:sldMk cId="142347172" sldId="556"/>
        </pc:sldMkLst>
      </pc:sldChg>
      <pc:sldChg chg="add">
        <pc:chgData name="Li, Yunyi [E CPE]" userId="7df35fcf-ab21-4780-aba3-023042ccffe1" providerId="ADAL" clId="{535747A9-C27B-4E1F-9384-05438EF6D134}" dt="2025-09-15T20:21:09.815" v="11"/>
        <pc:sldMkLst>
          <pc:docMk/>
          <pc:sldMk cId="2612449888" sldId="557"/>
        </pc:sldMkLst>
      </pc:sldChg>
      <pc:sldChg chg="add">
        <pc:chgData name="Li, Yunyi [E CPE]" userId="7df35fcf-ab21-4780-aba3-023042ccffe1" providerId="ADAL" clId="{535747A9-C27B-4E1F-9384-05438EF6D134}" dt="2025-09-15T20:21:09.815" v="11"/>
        <pc:sldMkLst>
          <pc:docMk/>
          <pc:sldMk cId="588377903" sldId="559"/>
        </pc:sldMkLst>
      </pc:sldChg>
      <pc:sldChg chg="add">
        <pc:chgData name="Li, Yunyi [E CPE]" userId="7df35fcf-ab21-4780-aba3-023042ccffe1" providerId="ADAL" clId="{535747A9-C27B-4E1F-9384-05438EF6D134}" dt="2025-09-15T20:21:09.815" v="11"/>
        <pc:sldMkLst>
          <pc:docMk/>
          <pc:sldMk cId="839609856" sldId="560"/>
        </pc:sldMkLst>
      </pc:sldChg>
      <pc:sldChg chg="add">
        <pc:chgData name="Li, Yunyi [E CPE]" userId="7df35fcf-ab21-4780-aba3-023042ccffe1" providerId="ADAL" clId="{535747A9-C27B-4E1F-9384-05438EF6D134}" dt="2025-09-15T20:21:09.815" v="11"/>
        <pc:sldMkLst>
          <pc:docMk/>
          <pc:sldMk cId="363968322" sldId="561"/>
        </pc:sldMkLst>
      </pc:sldChg>
      <pc:sldChg chg="add">
        <pc:chgData name="Li, Yunyi [E CPE]" userId="7df35fcf-ab21-4780-aba3-023042ccffe1" providerId="ADAL" clId="{535747A9-C27B-4E1F-9384-05438EF6D134}" dt="2025-09-15T20:21:09.815" v="11"/>
        <pc:sldMkLst>
          <pc:docMk/>
          <pc:sldMk cId="3219227367" sldId="562"/>
        </pc:sldMkLst>
      </pc:sldChg>
      <pc:sldChg chg="add">
        <pc:chgData name="Li, Yunyi [E CPE]" userId="7df35fcf-ab21-4780-aba3-023042ccffe1" providerId="ADAL" clId="{535747A9-C27B-4E1F-9384-05438EF6D134}" dt="2025-09-15T20:21:09.815" v="11"/>
        <pc:sldMkLst>
          <pc:docMk/>
          <pc:sldMk cId="2509980562" sldId="563"/>
        </pc:sldMkLst>
      </pc:sldChg>
      <pc:sldChg chg="add">
        <pc:chgData name="Li, Yunyi [E CPE]" userId="7df35fcf-ab21-4780-aba3-023042ccffe1" providerId="ADAL" clId="{535747A9-C27B-4E1F-9384-05438EF6D134}" dt="2025-09-15T20:21:09.815" v="11"/>
        <pc:sldMkLst>
          <pc:docMk/>
          <pc:sldMk cId="1281243200" sldId="564"/>
        </pc:sldMkLst>
      </pc:sldChg>
      <pc:sldChg chg="add">
        <pc:chgData name="Li, Yunyi [E CPE]" userId="7df35fcf-ab21-4780-aba3-023042ccffe1" providerId="ADAL" clId="{535747A9-C27B-4E1F-9384-05438EF6D134}" dt="2025-09-15T20:21:09.815" v="11"/>
        <pc:sldMkLst>
          <pc:docMk/>
          <pc:sldMk cId="4015197798" sldId="565"/>
        </pc:sldMkLst>
      </pc:sldChg>
      <pc:sldChg chg="add">
        <pc:chgData name="Li, Yunyi [E CPE]" userId="7df35fcf-ab21-4780-aba3-023042ccffe1" providerId="ADAL" clId="{535747A9-C27B-4E1F-9384-05438EF6D134}" dt="2025-09-15T20:21:09.815" v="11"/>
        <pc:sldMkLst>
          <pc:docMk/>
          <pc:sldMk cId="2149596508" sldId="566"/>
        </pc:sldMkLst>
      </pc:sldChg>
      <pc:sldChg chg="add">
        <pc:chgData name="Li, Yunyi [E CPE]" userId="7df35fcf-ab21-4780-aba3-023042ccffe1" providerId="ADAL" clId="{535747A9-C27B-4E1F-9384-05438EF6D134}" dt="2025-09-15T20:21:09.815" v="11"/>
        <pc:sldMkLst>
          <pc:docMk/>
          <pc:sldMk cId="2426479271" sldId="567"/>
        </pc:sldMkLst>
      </pc:sldChg>
      <pc:sldChg chg="add">
        <pc:chgData name="Li, Yunyi [E CPE]" userId="7df35fcf-ab21-4780-aba3-023042ccffe1" providerId="ADAL" clId="{535747A9-C27B-4E1F-9384-05438EF6D134}" dt="2025-09-15T20:21:09.815" v="11"/>
        <pc:sldMkLst>
          <pc:docMk/>
          <pc:sldMk cId="2556282177" sldId="568"/>
        </pc:sldMkLst>
      </pc:sldChg>
      <pc:sldChg chg="add">
        <pc:chgData name="Li, Yunyi [E CPE]" userId="7df35fcf-ab21-4780-aba3-023042ccffe1" providerId="ADAL" clId="{535747A9-C27B-4E1F-9384-05438EF6D134}" dt="2025-09-15T20:21:09.815" v="11"/>
        <pc:sldMkLst>
          <pc:docMk/>
          <pc:sldMk cId="1135436646" sldId="569"/>
        </pc:sldMkLst>
      </pc:sldChg>
      <pc:sldChg chg="add">
        <pc:chgData name="Li, Yunyi [E CPE]" userId="7df35fcf-ab21-4780-aba3-023042ccffe1" providerId="ADAL" clId="{535747A9-C27B-4E1F-9384-05438EF6D134}" dt="2025-09-15T20:21:09.815" v="11"/>
        <pc:sldMkLst>
          <pc:docMk/>
          <pc:sldMk cId="4251256733" sldId="570"/>
        </pc:sldMkLst>
      </pc:sldChg>
      <pc:sldChg chg="add">
        <pc:chgData name="Li, Yunyi [E CPE]" userId="7df35fcf-ab21-4780-aba3-023042ccffe1" providerId="ADAL" clId="{535747A9-C27B-4E1F-9384-05438EF6D134}" dt="2025-09-15T20:21:09.815" v="11"/>
        <pc:sldMkLst>
          <pc:docMk/>
          <pc:sldMk cId="4118169647" sldId="571"/>
        </pc:sldMkLst>
      </pc:sldChg>
      <pc:sldChg chg="add">
        <pc:chgData name="Li, Yunyi [E CPE]" userId="7df35fcf-ab21-4780-aba3-023042ccffe1" providerId="ADAL" clId="{535747A9-C27B-4E1F-9384-05438EF6D134}" dt="2025-09-15T20:21:09.815" v="11"/>
        <pc:sldMkLst>
          <pc:docMk/>
          <pc:sldMk cId="1715480493" sldId="572"/>
        </pc:sldMkLst>
      </pc:sldChg>
      <pc:sldChg chg="add">
        <pc:chgData name="Li, Yunyi [E CPE]" userId="7df35fcf-ab21-4780-aba3-023042ccffe1" providerId="ADAL" clId="{535747A9-C27B-4E1F-9384-05438EF6D134}" dt="2025-09-15T20:21:09.815" v="11"/>
        <pc:sldMkLst>
          <pc:docMk/>
          <pc:sldMk cId="2468491544" sldId="573"/>
        </pc:sldMkLst>
      </pc:sldChg>
      <pc:sldChg chg="add">
        <pc:chgData name="Li, Yunyi [E CPE]" userId="7df35fcf-ab21-4780-aba3-023042ccffe1" providerId="ADAL" clId="{535747A9-C27B-4E1F-9384-05438EF6D134}" dt="2025-09-15T20:21:09.815" v="11"/>
        <pc:sldMkLst>
          <pc:docMk/>
          <pc:sldMk cId="4201897511" sldId="574"/>
        </pc:sldMkLst>
      </pc:sldChg>
      <pc:sldChg chg="add">
        <pc:chgData name="Li, Yunyi [E CPE]" userId="7df35fcf-ab21-4780-aba3-023042ccffe1" providerId="ADAL" clId="{535747A9-C27B-4E1F-9384-05438EF6D134}" dt="2025-09-15T20:21:09.815" v="11"/>
        <pc:sldMkLst>
          <pc:docMk/>
          <pc:sldMk cId="3837390967" sldId="575"/>
        </pc:sldMkLst>
      </pc:sldChg>
      <pc:sldChg chg="add">
        <pc:chgData name="Li, Yunyi [E CPE]" userId="7df35fcf-ab21-4780-aba3-023042ccffe1" providerId="ADAL" clId="{535747A9-C27B-4E1F-9384-05438EF6D134}" dt="2025-09-15T20:21:09.815" v="11"/>
        <pc:sldMkLst>
          <pc:docMk/>
          <pc:sldMk cId="1663975712" sldId="576"/>
        </pc:sldMkLst>
      </pc:sldChg>
      <pc:sldChg chg="add">
        <pc:chgData name="Li, Yunyi [E CPE]" userId="7df35fcf-ab21-4780-aba3-023042ccffe1" providerId="ADAL" clId="{535747A9-C27B-4E1F-9384-05438EF6D134}" dt="2025-09-15T20:21:09.815" v="11"/>
        <pc:sldMkLst>
          <pc:docMk/>
          <pc:sldMk cId="4200458016" sldId="577"/>
        </pc:sldMkLst>
      </pc:sldChg>
      <pc:sldChg chg="add">
        <pc:chgData name="Li, Yunyi [E CPE]" userId="7df35fcf-ab21-4780-aba3-023042ccffe1" providerId="ADAL" clId="{535747A9-C27B-4E1F-9384-05438EF6D134}" dt="2025-09-15T20:21:09.815" v="11"/>
        <pc:sldMkLst>
          <pc:docMk/>
          <pc:sldMk cId="4200410641" sldId="578"/>
        </pc:sldMkLst>
      </pc:sldChg>
      <pc:sldChg chg="add">
        <pc:chgData name="Li, Yunyi [E CPE]" userId="7df35fcf-ab21-4780-aba3-023042ccffe1" providerId="ADAL" clId="{535747A9-C27B-4E1F-9384-05438EF6D134}" dt="2025-09-15T20:21:09.815" v="11"/>
        <pc:sldMkLst>
          <pc:docMk/>
          <pc:sldMk cId="1923737321" sldId="579"/>
        </pc:sldMkLst>
      </pc:sldChg>
      <pc:sldChg chg="add">
        <pc:chgData name="Li, Yunyi [E CPE]" userId="7df35fcf-ab21-4780-aba3-023042ccffe1" providerId="ADAL" clId="{535747A9-C27B-4E1F-9384-05438EF6D134}" dt="2025-09-15T20:21:09.815" v="11"/>
        <pc:sldMkLst>
          <pc:docMk/>
          <pc:sldMk cId="3265933929" sldId="581"/>
        </pc:sldMkLst>
      </pc:sldChg>
      <pc:sldChg chg="add">
        <pc:chgData name="Li, Yunyi [E CPE]" userId="7df35fcf-ab21-4780-aba3-023042ccffe1" providerId="ADAL" clId="{535747A9-C27B-4E1F-9384-05438EF6D134}" dt="2025-09-15T20:21:09.815" v="11"/>
        <pc:sldMkLst>
          <pc:docMk/>
          <pc:sldMk cId="2973983851" sldId="582"/>
        </pc:sldMkLst>
      </pc:sldChg>
      <pc:sldChg chg="add">
        <pc:chgData name="Li, Yunyi [E CPE]" userId="7df35fcf-ab21-4780-aba3-023042ccffe1" providerId="ADAL" clId="{535747A9-C27B-4E1F-9384-05438EF6D134}" dt="2025-09-15T20:21:09.815" v="11"/>
        <pc:sldMkLst>
          <pc:docMk/>
          <pc:sldMk cId="920348047" sldId="583"/>
        </pc:sldMkLst>
      </pc:sldChg>
      <pc:sldChg chg="add">
        <pc:chgData name="Li, Yunyi [E CPE]" userId="7df35fcf-ab21-4780-aba3-023042ccffe1" providerId="ADAL" clId="{535747A9-C27B-4E1F-9384-05438EF6D134}" dt="2025-09-15T20:21:09.815" v="11"/>
        <pc:sldMkLst>
          <pc:docMk/>
          <pc:sldMk cId="1813081267" sldId="584"/>
        </pc:sldMkLst>
      </pc:sldChg>
      <pc:sldChg chg="add">
        <pc:chgData name="Li, Yunyi [E CPE]" userId="7df35fcf-ab21-4780-aba3-023042ccffe1" providerId="ADAL" clId="{535747A9-C27B-4E1F-9384-05438EF6D134}" dt="2025-09-15T20:21:09.815" v="11"/>
        <pc:sldMkLst>
          <pc:docMk/>
          <pc:sldMk cId="110721233" sldId="585"/>
        </pc:sldMkLst>
      </pc:sldChg>
      <pc:sldChg chg="add">
        <pc:chgData name="Li, Yunyi [E CPE]" userId="7df35fcf-ab21-4780-aba3-023042ccffe1" providerId="ADAL" clId="{535747A9-C27B-4E1F-9384-05438EF6D134}" dt="2025-09-15T20:21:09.815" v="11"/>
        <pc:sldMkLst>
          <pc:docMk/>
          <pc:sldMk cId="2547187271" sldId="586"/>
        </pc:sldMkLst>
      </pc:sldChg>
      <pc:sldChg chg="add">
        <pc:chgData name="Li, Yunyi [E CPE]" userId="7df35fcf-ab21-4780-aba3-023042ccffe1" providerId="ADAL" clId="{535747A9-C27B-4E1F-9384-05438EF6D134}" dt="2025-09-15T20:21:09.815" v="11"/>
        <pc:sldMkLst>
          <pc:docMk/>
          <pc:sldMk cId="2582422165" sldId="587"/>
        </pc:sldMkLst>
      </pc:sldChg>
      <pc:sldChg chg="add">
        <pc:chgData name="Li, Yunyi [E CPE]" userId="7df35fcf-ab21-4780-aba3-023042ccffe1" providerId="ADAL" clId="{535747A9-C27B-4E1F-9384-05438EF6D134}" dt="2025-09-15T20:21:09.815" v="11"/>
        <pc:sldMkLst>
          <pc:docMk/>
          <pc:sldMk cId="3247118882" sldId="588"/>
        </pc:sldMkLst>
      </pc:sldChg>
      <pc:sldChg chg="add">
        <pc:chgData name="Li, Yunyi [E CPE]" userId="7df35fcf-ab21-4780-aba3-023042ccffe1" providerId="ADAL" clId="{535747A9-C27B-4E1F-9384-05438EF6D134}" dt="2025-09-15T20:21:09.815" v="11"/>
        <pc:sldMkLst>
          <pc:docMk/>
          <pc:sldMk cId="3047107201" sldId="589"/>
        </pc:sldMkLst>
      </pc:sldChg>
      <pc:sldChg chg="add">
        <pc:chgData name="Li, Yunyi [E CPE]" userId="7df35fcf-ab21-4780-aba3-023042ccffe1" providerId="ADAL" clId="{535747A9-C27B-4E1F-9384-05438EF6D134}" dt="2025-09-15T20:21:09.815" v="11"/>
        <pc:sldMkLst>
          <pc:docMk/>
          <pc:sldMk cId="3306200555" sldId="590"/>
        </pc:sldMkLst>
      </pc:sldChg>
      <pc:sldChg chg="add">
        <pc:chgData name="Li, Yunyi [E CPE]" userId="7df35fcf-ab21-4780-aba3-023042ccffe1" providerId="ADAL" clId="{535747A9-C27B-4E1F-9384-05438EF6D134}" dt="2025-09-15T20:21:09.815" v="11"/>
        <pc:sldMkLst>
          <pc:docMk/>
          <pc:sldMk cId="4125840378" sldId="591"/>
        </pc:sldMkLst>
      </pc:sldChg>
      <pc:sldChg chg="add">
        <pc:chgData name="Li, Yunyi [E CPE]" userId="7df35fcf-ab21-4780-aba3-023042ccffe1" providerId="ADAL" clId="{535747A9-C27B-4E1F-9384-05438EF6D134}" dt="2025-09-15T20:21:09.815" v="11"/>
        <pc:sldMkLst>
          <pc:docMk/>
          <pc:sldMk cId="180471125" sldId="592"/>
        </pc:sldMkLst>
      </pc:sldChg>
      <pc:sldChg chg="add">
        <pc:chgData name="Li, Yunyi [E CPE]" userId="7df35fcf-ab21-4780-aba3-023042ccffe1" providerId="ADAL" clId="{535747A9-C27B-4E1F-9384-05438EF6D134}" dt="2025-09-15T20:21:09.815" v="11"/>
        <pc:sldMkLst>
          <pc:docMk/>
          <pc:sldMk cId="1886751790" sldId="593"/>
        </pc:sldMkLst>
      </pc:sldChg>
      <pc:sldChg chg="add">
        <pc:chgData name="Li, Yunyi [E CPE]" userId="7df35fcf-ab21-4780-aba3-023042ccffe1" providerId="ADAL" clId="{535747A9-C27B-4E1F-9384-05438EF6D134}" dt="2025-09-15T20:21:09.815" v="11"/>
        <pc:sldMkLst>
          <pc:docMk/>
          <pc:sldMk cId="3000240556" sldId="594"/>
        </pc:sldMkLst>
      </pc:sldChg>
      <pc:sldChg chg="add">
        <pc:chgData name="Li, Yunyi [E CPE]" userId="7df35fcf-ab21-4780-aba3-023042ccffe1" providerId="ADAL" clId="{535747A9-C27B-4E1F-9384-05438EF6D134}" dt="2025-09-15T20:21:09.815" v="11"/>
        <pc:sldMkLst>
          <pc:docMk/>
          <pc:sldMk cId="3099771398" sldId="595"/>
        </pc:sldMkLst>
      </pc:sldChg>
      <pc:sldChg chg="add">
        <pc:chgData name="Li, Yunyi [E CPE]" userId="7df35fcf-ab21-4780-aba3-023042ccffe1" providerId="ADAL" clId="{535747A9-C27B-4E1F-9384-05438EF6D134}" dt="2025-09-15T20:21:09.815" v="11"/>
        <pc:sldMkLst>
          <pc:docMk/>
          <pc:sldMk cId="146802441" sldId="596"/>
        </pc:sldMkLst>
      </pc:sldChg>
      <pc:sldChg chg="add">
        <pc:chgData name="Li, Yunyi [E CPE]" userId="7df35fcf-ab21-4780-aba3-023042ccffe1" providerId="ADAL" clId="{535747A9-C27B-4E1F-9384-05438EF6D134}" dt="2025-09-15T20:21:09.815" v="11"/>
        <pc:sldMkLst>
          <pc:docMk/>
          <pc:sldMk cId="827099059" sldId="597"/>
        </pc:sldMkLst>
      </pc:sldChg>
      <pc:sldChg chg="add">
        <pc:chgData name="Li, Yunyi [E CPE]" userId="7df35fcf-ab21-4780-aba3-023042ccffe1" providerId="ADAL" clId="{535747A9-C27B-4E1F-9384-05438EF6D134}" dt="2025-09-15T20:21:09.815" v="11"/>
        <pc:sldMkLst>
          <pc:docMk/>
          <pc:sldMk cId="2209033013" sldId="598"/>
        </pc:sldMkLst>
      </pc:sldChg>
      <pc:sldChg chg="add">
        <pc:chgData name="Li, Yunyi [E CPE]" userId="7df35fcf-ab21-4780-aba3-023042ccffe1" providerId="ADAL" clId="{535747A9-C27B-4E1F-9384-05438EF6D134}" dt="2025-09-15T20:21:09.815" v="11"/>
        <pc:sldMkLst>
          <pc:docMk/>
          <pc:sldMk cId="181578161" sldId="599"/>
        </pc:sldMkLst>
      </pc:sldChg>
      <pc:sldChg chg="add">
        <pc:chgData name="Li, Yunyi [E CPE]" userId="7df35fcf-ab21-4780-aba3-023042ccffe1" providerId="ADAL" clId="{535747A9-C27B-4E1F-9384-05438EF6D134}" dt="2025-09-15T20:21:09.815" v="11"/>
        <pc:sldMkLst>
          <pc:docMk/>
          <pc:sldMk cId="2912698738" sldId="600"/>
        </pc:sldMkLst>
      </pc:sldChg>
      <pc:sldChg chg="add">
        <pc:chgData name="Li, Yunyi [E CPE]" userId="7df35fcf-ab21-4780-aba3-023042ccffe1" providerId="ADAL" clId="{535747A9-C27B-4E1F-9384-05438EF6D134}" dt="2025-09-15T20:21:09.815" v="11"/>
        <pc:sldMkLst>
          <pc:docMk/>
          <pc:sldMk cId="4081152021" sldId="601"/>
        </pc:sldMkLst>
      </pc:sldChg>
      <pc:sldChg chg="add">
        <pc:chgData name="Li, Yunyi [E CPE]" userId="7df35fcf-ab21-4780-aba3-023042ccffe1" providerId="ADAL" clId="{535747A9-C27B-4E1F-9384-05438EF6D134}" dt="2025-09-15T20:21:09.815" v="11"/>
        <pc:sldMkLst>
          <pc:docMk/>
          <pc:sldMk cId="3895629046" sldId="602"/>
        </pc:sldMkLst>
      </pc:sldChg>
      <pc:sldChg chg="add">
        <pc:chgData name="Li, Yunyi [E CPE]" userId="7df35fcf-ab21-4780-aba3-023042ccffe1" providerId="ADAL" clId="{535747A9-C27B-4E1F-9384-05438EF6D134}" dt="2025-09-15T20:21:09.815" v="11"/>
        <pc:sldMkLst>
          <pc:docMk/>
          <pc:sldMk cId="1078270856" sldId="603"/>
        </pc:sldMkLst>
      </pc:sldChg>
      <pc:sldChg chg="add">
        <pc:chgData name="Li, Yunyi [E CPE]" userId="7df35fcf-ab21-4780-aba3-023042ccffe1" providerId="ADAL" clId="{535747A9-C27B-4E1F-9384-05438EF6D134}" dt="2025-09-15T20:21:09.815" v="11"/>
        <pc:sldMkLst>
          <pc:docMk/>
          <pc:sldMk cId="1272463903" sldId="604"/>
        </pc:sldMkLst>
      </pc:sldChg>
      <pc:sldChg chg="add">
        <pc:chgData name="Li, Yunyi [E CPE]" userId="7df35fcf-ab21-4780-aba3-023042ccffe1" providerId="ADAL" clId="{535747A9-C27B-4E1F-9384-05438EF6D134}" dt="2025-09-15T20:21:09.815" v="11"/>
        <pc:sldMkLst>
          <pc:docMk/>
          <pc:sldMk cId="3100152444" sldId="605"/>
        </pc:sldMkLst>
      </pc:sldChg>
      <pc:sldChg chg="add">
        <pc:chgData name="Li, Yunyi [E CPE]" userId="7df35fcf-ab21-4780-aba3-023042ccffe1" providerId="ADAL" clId="{535747A9-C27B-4E1F-9384-05438EF6D134}" dt="2025-09-15T20:21:09.815" v="11"/>
        <pc:sldMkLst>
          <pc:docMk/>
          <pc:sldMk cId="4081240612" sldId="606"/>
        </pc:sldMkLst>
      </pc:sldChg>
      <pc:sldChg chg="add">
        <pc:chgData name="Li, Yunyi [E CPE]" userId="7df35fcf-ab21-4780-aba3-023042ccffe1" providerId="ADAL" clId="{535747A9-C27B-4E1F-9384-05438EF6D134}" dt="2025-09-15T20:21:09.815" v="11"/>
        <pc:sldMkLst>
          <pc:docMk/>
          <pc:sldMk cId="1708360952" sldId="607"/>
        </pc:sldMkLst>
      </pc:sldChg>
      <pc:sldChg chg="add">
        <pc:chgData name="Li, Yunyi [E CPE]" userId="7df35fcf-ab21-4780-aba3-023042ccffe1" providerId="ADAL" clId="{535747A9-C27B-4E1F-9384-05438EF6D134}" dt="2025-09-15T20:21:09.815" v="11"/>
        <pc:sldMkLst>
          <pc:docMk/>
          <pc:sldMk cId="3751932322" sldId="608"/>
        </pc:sldMkLst>
      </pc:sldChg>
      <pc:sldChg chg="add">
        <pc:chgData name="Li, Yunyi [E CPE]" userId="7df35fcf-ab21-4780-aba3-023042ccffe1" providerId="ADAL" clId="{535747A9-C27B-4E1F-9384-05438EF6D134}" dt="2025-09-15T20:21:09.815" v="11"/>
        <pc:sldMkLst>
          <pc:docMk/>
          <pc:sldMk cId="3640653926" sldId="609"/>
        </pc:sldMkLst>
      </pc:sldChg>
      <pc:sldChg chg="add">
        <pc:chgData name="Li, Yunyi [E CPE]" userId="7df35fcf-ab21-4780-aba3-023042ccffe1" providerId="ADAL" clId="{535747A9-C27B-4E1F-9384-05438EF6D134}" dt="2025-09-15T20:21:09.815" v="11"/>
        <pc:sldMkLst>
          <pc:docMk/>
          <pc:sldMk cId="1279943446" sldId="610"/>
        </pc:sldMkLst>
      </pc:sldChg>
      <pc:sldChg chg="add">
        <pc:chgData name="Li, Yunyi [E CPE]" userId="7df35fcf-ab21-4780-aba3-023042ccffe1" providerId="ADAL" clId="{535747A9-C27B-4E1F-9384-05438EF6D134}" dt="2025-09-15T20:21:09.815" v="11"/>
        <pc:sldMkLst>
          <pc:docMk/>
          <pc:sldMk cId="850185392" sldId="611"/>
        </pc:sldMkLst>
      </pc:sldChg>
      <pc:sldChg chg="add">
        <pc:chgData name="Li, Yunyi [E CPE]" userId="7df35fcf-ab21-4780-aba3-023042ccffe1" providerId="ADAL" clId="{535747A9-C27B-4E1F-9384-05438EF6D134}" dt="2025-09-15T20:21:09.815" v="11"/>
        <pc:sldMkLst>
          <pc:docMk/>
          <pc:sldMk cId="1756686844" sldId="612"/>
        </pc:sldMkLst>
      </pc:sldChg>
      <pc:sldChg chg="add">
        <pc:chgData name="Li, Yunyi [E CPE]" userId="7df35fcf-ab21-4780-aba3-023042ccffe1" providerId="ADAL" clId="{535747A9-C27B-4E1F-9384-05438EF6D134}" dt="2025-09-15T20:21:09.815" v="11"/>
        <pc:sldMkLst>
          <pc:docMk/>
          <pc:sldMk cId="2272955208" sldId="613"/>
        </pc:sldMkLst>
      </pc:sldChg>
      <pc:sldChg chg="add">
        <pc:chgData name="Li, Yunyi [E CPE]" userId="7df35fcf-ab21-4780-aba3-023042ccffe1" providerId="ADAL" clId="{535747A9-C27B-4E1F-9384-05438EF6D134}" dt="2025-09-15T20:21:09.815" v="11"/>
        <pc:sldMkLst>
          <pc:docMk/>
          <pc:sldMk cId="4162321706" sldId="614"/>
        </pc:sldMkLst>
      </pc:sldChg>
      <pc:sldChg chg="add">
        <pc:chgData name="Li, Yunyi [E CPE]" userId="7df35fcf-ab21-4780-aba3-023042ccffe1" providerId="ADAL" clId="{535747A9-C27B-4E1F-9384-05438EF6D134}" dt="2025-09-15T20:21:09.815" v="11"/>
        <pc:sldMkLst>
          <pc:docMk/>
          <pc:sldMk cId="1444753674" sldId="615"/>
        </pc:sldMkLst>
      </pc:sldChg>
      <pc:sldChg chg="add">
        <pc:chgData name="Li, Yunyi [E CPE]" userId="7df35fcf-ab21-4780-aba3-023042ccffe1" providerId="ADAL" clId="{535747A9-C27B-4E1F-9384-05438EF6D134}" dt="2025-09-15T20:21:09.815" v="11"/>
        <pc:sldMkLst>
          <pc:docMk/>
          <pc:sldMk cId="476984019" sldId="616"/>
        </pc:sldMkLst>
      </pc:sldChg>
      <pc:sldChg chg="add">
        <pc:chgData name="Li, Yunyi [E CPE]" userId="7df35fcf-ab21-4780-aba3-023042ccffe1" providerId="ADAL" clId="{535747A9-C27B-4E1F-9384-05438EF6D134}" dt="2025-09-15T20:21:09.815" v="11"/>
        <pc:sldMkLst>
          <pc:docMk/>
          <pc:sldMk cId="3523473063" sldId="617"/>
        </pc:sldMkLst>
      </pc:sldChg>
      <pc:sldChg chg="add">
        <pc:chgData name="Li, Yunyi [E CPE]" userId="7df35fcf-ab21-4780-aba3-023042ccffe1" providerId="ADAL" clId="{535747A9-C27B-4E1F-9384-05438EF6D134}" dt="2025-09-15T20:21:09.815" v="11"/>
        <pc:sldMkLst>
          <pc:docMk/>
          <pc:sldMk cId="93273173" sldId="618"/>
        </pc:sldMkLst>
      </pc:sldChg>
      <pc:sldChg chg="add">
        <pc:chgData name="Li, Yunyi [E CPE]" userId="7df35fcf-ab21-4780-aba3-023042ccffe1" providerId="ADAL" clId="{535747A9-C27B-4E1F-9384-05438EF6D134}" dt="2025-09-15T20:21:09.815" v="11"/>
        <pc:sldMkLst>
          <pc:docMk/>
          <pc:sldMk cId="4202877258" sldId="619"/>
        </pc:sldMkLst>
      </pc:sldChg>
      <pc:sldChg chg="add">
        <pc:chgData name="Li, Yunyi [E CPE]" userId="7df35fcf-ab21-4780-aba3-023042ccffe1" providerId="ADAL" clId="{535747A9-C27B-4E1F-9384-05438EF6D134}" dt="2025-09-15T20:21:09.815" v="11"/>
        <pc:sldMkLst>
          <pc:docMk/>
          <pc:sldMk cId="1466965554" sldId="620"/>
        </pc:sldMkLst>
      </pc:sldChg>
      <pc:sldChg chg="add">
        <pc:chgData name="Li, Yunyi [E CPE]" userId="7df35fcf-ab21-4780-aba3-023042ccffe1" providerId="ADAL" clId="{535747A9-C27B-4E1F-9384-05438EF6D134}" dt="2025-09-15T20:21:09.815" v="11"/>
        <pc:sldMkLst>
          <pc:docMk/>
          <pc:sldMk cId="4026210277" sldId="621"/>
        </pc:sldMkLst>
      </pc:sldChg>
      <pc:sldChg chg="add">
        <pc:chgData name="Li, Yunyi [E CPE]" userId="7df35fcf-ab21-4780-aba3-023042ccffe1" providerId="ADAL" clId="{535747A9-C27B-4E1F-9384-05438EF6D134}" dt="2025-09-15T20:21:09.815" v="11"/>
        <pc:sldMkLst>
          <pc:docMk/>
          <pc:sldMk cId="1439650426" sldId="622"/>
        </pc:sldMkLst>
      </pc:sldChg>
      <pc:sldChg chg="add">
        <pc:chgData name="Li, Yunyi [E CPE]" userId="7df35fcf-ab21-4780-aba3-023042ccffe1" providerId="ADAL" clId="{535747A9-C27B-4E1F-9384-05438EF6D134}" dt="2025-09-15T20:21:09.815" v="11"/>
        <pc:sldMkLst>
          <pc:docMk/>
          <pc:sldMk cId="1510266356" sldId="623"/>
        </pc:sldMkLst>
      </pc:sldChg>
      <pc:sldChg chg="add">
        <pc:chgData name="Li, Yunyi [E CPE]" userId="7df35fcf-ab21-4780-aba3-023042ccffe1" providerId="ADAL" clId="{535747A9-C27B-4E1F-9384-05438EF6D134}" dt="2025-09-15T20:21:09.815" v="11"/>
        <pc:sldMkLst>
          <pc:docMk/>
          <pc:sldMk cId="3790813985" sldId="624"/>
        </pc:sldMkLst>
      </pc:sldChg>
      <pc:sldChg chg="add">
        <pc:chgData name="Li, Yunyi [E CPE]" userId="7df35fcf-ab21-4780-aba3-023042ccffe1" providerId="ADAL" clId="{535747A9-C27B-4E1F-9384-05438EF6D134}" dt="2025-09-15T20:21:09.815" v="11"/>
        <pc:sldMkLst>
          <pc:docMk/>
          <pc:sldMk cId="900542254" sldId="625"/>
        </pc:sldMkLst>
      </pc:sldChg>
      <pc:sldChg chg="add">
        <pc:chgData name="Li, Yunyi [E CPE]" userId="7df35fcf-ab21-4780-aba3-023042ccffe1" providerId="ADAL" clId="{535747A9-C27B-4E1F-9384-05438EF6D134}" dt="2025-09-15T20:21:09.815" v="11"/>
        <pc:sldMkLst>
          <pc:docMk/>
          <pc:sldMk cId="2772285755" sldId="626"/>
        </pc:sldMkLst>
      </pc:sldChg>
      <pc:sldChg chg="add">
        <pc:chgData name="Li, Yunyi [E CPE]" userId="7df35fcf-ab21-4780-aba3-023042ccffe1" providerId="ADAL" clId="{535747A9-C27B-4E1F-9384-05438EF6D134}" dt="2025-09-15T20:21:09.815" v="11"/>
        <pc:sldMkLst>
          <pc:docMk/>
          <pc:sldMk cId="1507484893" sldId="627"/>
        </pc:sldMkLst>
      </pc:sldChg>
      <pc:sldChg chg="add">
        <pc:chgData name="Li, Yunyi [E CPE]" userId="7df35fcf-ab21-4780-aba3-023042ccffe1" providerId="ADAL" clId="{535747A9-C27B-4E1F-9384-05438EF6D134}" dt="2025-09-15T20:21:09.815" v="11"/>
        <pc:sldMkLst>
          <pc:docMk/>
          <pc:sldMk cId="317394733" sldId="628"/>
        </pc:sldMkLst>
      </pc:sldChg>
      <pc:sldChg chg="add">
        <pc:chgData name="Li, Yunyi [E CPE]" userId="7df35fcf-ab21-4780-aba3-023042ccffe1" providerId="ADAL" clId="{535747A9-C27B-4E1F-9384-05438EF6D134}" dt="2025-09-15T20:21:09.815" v="11"/>
        <pc:sldMkLst>
          <pc:docMk/>
          <pc:sldMk cId="721561571" sldId="629"/>
        </pc:sldMkLst>
      </pc:sldChg>
      <pc:sldChg chg="add">
        <pc:chgData name="Li, Yunyi [E CPE]" userId="7df35fcf-ab21-4780-aba3-023042ccffe1" providerId="ADAL" clId="{535747A9-C27B-4E1F-9384-05438EF6D134}" dt="2025-09-15T20:21:09.815" v="11"/>
        <pc:sldMkLst>
          <pc:docMk/>
          <pc:sldMk cId="2757706475" sldId="630"/>
        </pc:sldMkLst>
      </pc:sldChg>
      <pc:sldChg chg="add">
        <pc:chgData name="Li, Yunyi [E CPE]" userId="7df35fcf-ab21-4780-aba3-023042ccffe1" providerId="ADAL" clId="{535747A9-C27B-4E1F-9384-05438EF6D134}" dt="2025-09-15T20:21:09.815" v="11"/>
        <pc:sldMkLst>
          <pc:docMk/>
          <pc:sldMk cId="4241111775" sldId="631"/>
        </pc:sldMkLst>
      </pc:sldChg>
      <pc:sldChg chg="add">
        <pc:chgData name="Li, Yunyi [E CPE]" userId="7df35fcf-ab21-4780-aba3-023042ccffe1" providerId="ADAL" clId="{535747A9-C27B-4E1F-9384-05438EF6D134}" dt="2025-09-15T20:21:09.815" v="11"/>
        <pc:sldMkLst>
          <pc:docMk/>
          <pc:sldMk cId="1508009862" sldId="632"/>
        </pc:sldMkLst>
      </pc:sldChg>
      <pc:sldChg chg="add">
        <pc:chgData name="Li, Yunyi [E CPE]" userId="7df35fcf-ab21-4780-aba3-023042ccffe1" providerId="ADAL" clId="{535747A9-C27B-4E1F-9384-05438EF6D134}" dt="2025-09-15T20:21:09.815" v="11"/>
        <pc:sldMkLst>
          <pc:docMk/>
          <pc:sldMk cId="2357753174" sldId="633"/>
        </pc:sldMkLst>
      </pc:sldChg>
      <pc:sldChg chg="add">
        <pc:chgData name="Li, Yunyi [E CPE]" userId="7df35fcf-ab21-4780-aba3-023042ccffe1" providerId="ADAL" clId="{535747A9-C27B-4E1F-9384-05438EF6D134}" dt="2025-09-15T20:21:09.815" v="11"/>
        <pc:sldMkLst>
          <pc:docMk/>
          <pc:sldMk cId="1253583184" sldId="634"/>
        </pc:sldMkLst>
      </pc:sldChg>
      <pc:sldChg chg="add">
        <pc:chgData name="Li, Yunyi [E CPE]" userId="7df35fcf-ab21-4780-aba3-023042ccffe1" providerId="ADAL" clId="{535747A9-C27B-4E1F-9384-05438EF6D134}" dt="2025-09-15T20:21:09.815" v="11"/>
        <pc:sldMkLst>
          <pc:docMk/>
          <pc:sldMk cId="4051062994" sldId="635"/>
        </pc:sldMkLst>
      </pc:sldChg>
      <pc:sldChg chg="add">
        <pc:chgData name="Li, Yunyi [E CPE]" userId="7df35fcf-ab21-4780-aba3-023042ccffe1" providerId="ADAL" clId="{535747A9-C27B-4E1F-9384-05438EF6D134}" dt="2025-09-15T20:21:09.815" v="11"/>
        <pc:sldMkLst>
          <pc:docMk/>
          <pc:sldMk cId="219962561" sldId="636"/>
        </pc:sldMkLst>
      </pc:sldChg>
      <pc:sldChg chg="add">
        <pc:chgData name="Li, Yunyi [E CPE]" userId="7df35fcf-ab21-4780-aba3-023042ccffe1" providerId="ADAL" clId="{535747A9-C27B-4E1F-9384-05438EF6D134}" dt="2025-09-15T20:21:09.815" v="11"/>
        <pc:sldMkLst>
          <pc:docMk/>
          <pc:sldMk cId="3778692765" sldId="637"/>
        </pc:sldMkLst>
      </pc:sldChg>
      <pc:sldChg chg="add">
        <pc:chgData name="Li, Yunyi [E CPE]" userId="7df35fcf-ab21-4780-aba3-023042ccffe1" providerId="ADAL" clId="{535747A9-C27B-4E1F-9384-05438EF6D134}" dt="2025-09-15T20:21:09.815" v="11"/>
        <pc:sldMkLst>
          <pc:docMk/>
          <pc:sldMk cId="1373329521" sldId="638"/>
        </pc:sldMkLst>
      </pc:sldChg>
      <pc:sldChg chg="add">
        <pc:chgData name="Li, Yunyi [E CPE]" userId="7df35fcf-ab21-4780-aba3-023042ccffe1" providerId="ADAL" clId="{535747A9-C27B-4E1F-9384-05438EF6D134}" dt="2025-09-15T20:21:09.815" v="11"/>
        <pc:sldMkLst>
          <pc:docMk/>
          <pc:sldMk cId="2024205463" sldId="639"/>
        </pc:sldMkLst>
      </pc:sldChg>
      <pc:sldChg chg="add">
        <pc:chgData name="Li, Yunyi [E CPE]" userId="7df35fcf-ab21-4780-aba3-023042ccffe1" providerId="ADAL" clId="{535747A9-C27B-4E1F-9384-05438EF6D134}" dt="2025-09-15T20:21:09.815" v="11"/>
        <pc:sldMkLst>
          <pc:docMk/>
          <pc:sldMk cId="2837704234" sldId="640"/>
        </pc:sldMkLst>
      </pc:sldChg>
      <pc:sldChg chg="add">
        <pc:chgData name="Li, Yunyi [E CPE]" userId="7df35fcf-ab21-4780-aba3-023042ccffe1" providerId="ADAL" clId="{535747A9-C27B-4E1F-9384-05438EF6D134}" dt="2025-09-15T20:21:09.815" v="11"/>
        <pc:sldMkLst>
          <pc:docMk/>
          <pc:sldMk cId="75449136" sldId="641"/>
        </pc:sldMkLst>
      </pc:sldChg>
      <pc:sldChg chg="add">
        <pc:chgData name="Li, Yunyi [E CPE]" userId="7df35fcf-ab21-4780-aba3-023042ccffe1" providerId="ADAL" clId="{535747A9-C27B-4E1F-9384-05438EF6D134}" dt="2025-09-15T20:21:09.815" v="11"/>
        <pc:sldMkLst>
          <pc:docMk/>
          <pc:sldMk cId="2516601931" sldId="642"/>
        </pc:sldMkLst>
      </pc:sldChg>
      <pc:sldChg chg="add">
        <pc:chgData name="Li, Yunyi [E CPE]" userId="7df35fcf-ab21-4780-aba3-023042ccffe1" providerId="ADAL" clId="{535747A9-C27B-4E1F-9384-05438EF6D134}" dt="2025-09-15T20:21:09.815" v="11"/>
        <pc:sldMkLst>
          <pc:docMk/>
          <pc:sldMk cId="3209144928" sldId="643"/>
        </pc:sldMkLst>
      </pc:sldChg>
      <pc:sldChg chg="add">
        <pc:chgData name="Li, Yunyi [E CPE]" userId="7df35fcf-ab21-4780-aba3-023042ccffe1" providerId="ADAL" clId="{535747A9-C27B-4E1F-9384-05438EF6D134}" dt="2025-09-15T20:21:09.815" v="11"/>
        <pc:sldMkLst>
          <pc:docMk/>
          <pc:sldMk cId="2306206831" sldId="644"/>
        </pc:sldMkLst>
      </pc:sldChg>
      <pc:sldChg chg="add">
        <pc:chgData name="Li, Yunyi [E CPE]" userId="7df35fcf-ab21-4780-aba3-023042ccffe1" providerId="ADAL" clId="{535747A9-C27B-4E1F-9384-05438EF6D134}" dt="2025-09-15T20:21:09.815" v="11"/>
        <pc:sldMkLst>
          <pc:docMk/>
          <pc:sldMk cId="1790267126" sldId="645"/>
        </pc:sldMkLst>
      </pc:sldChg>
      <pc:sldChg chg="add">
        <pc:chgData name="Li, Yunyi [E CPE]" userId="7df35fcf-ab21-4780-aba3-023042ccffe1" providerId="ADAL" clId="{535747A9-C27B-4E1F-9384-05438EF6D134}" dt="2025-09-15T20:21:09.815" v="11"/>
        <pc:sldMkLst>
          <pc:docMk/>
          <pc:sldMk cId="2801451024" sldId="646"/>
        </pc:sldMkLst>
      </pc:sldChg>
      <pc:sldChg chg="add">
        <pc:chgData name="Li, Yunyi [E CPE]" userId="7df35fcf-ab21-4780-aba3-023042ccffe1" providerId="ADAL" clId="{535747A9-C27B-4E1F-9384-05438EF6D134}" dt="2025-09-15T20:21:09.815" v="11"/>
        <pc:sldMkLst>
          <pc:docMk/>
          <pc:sldMk cId="1682868046" sldId="647"/>
        </pc:sldMkLst>
      </pc:sldChg>
      <pc:sldChg chg="add">
        <pc:chgData name="Li, Yunyi [E CPE]" userId="7df35fcf-ab21-4780-aba3-023042ccffe1" providerId="ADAL" clId="{535747A9-C27B-4E1F-9384-05438EF6D134}" dt="2025-09-15T20:21:09.815" v="11"/>
        <pc:sldMkLst>
          <pc:docMk/>
          <pc:sldMk cId="1870087928" sldId="648"/>
        </pc:sldMkLst>
      </pc:sldChg>
      <pc:sldChg chg="add">
        <pc:chgData name="Li, Yunyi [E CPE]" userId="7df35fcf-ab21-4780-aba3-023042ccffe1" providerId="ADAL" clId="{535747A9-C27B-4E1F-9384-05438EF6D134}" dt="2025-09-15T20:21:09.815" v="11"/>
        <pc:sldMkLst>
          <pc:docMk/>
          <pc:sldMk cId="3531935151" sldId="649"/>
        </pc:sldMkLst>
      </pc:sldChg>
      <pc:sldChg chg="add">
        <pc:chgData name="Li, Yunyi [E CPE]" userId="7df35fcf-ab21-4780-aba3-023042ccffe1" providerId="ADAL" clId="{535747A9-C27B-4E1F-9384-05438EF6D134}" dt="2025-09-15T20:21:09.815" v="11"/>
        <pc:sldMkLst>
          <pc:docMk/>
          <pc:sldMk cId="667596117" sldId="650"/>
        </pc:sldMkLst>
      </pc:sldChg>
      <pc:sldChg chg="add">
        <pc:chgData name="Li, Yunyi [E CPE]" userId="7df35fcf-ab21-4780-aba3-023042ccffe1" providerId="ADAL" clId="{535747A9-C27B-4E1F-9384-05438EF6D134}" dt="2025-09-15T20:21:09.815" v="11"/>
        <pc:sldMkLst>
          <pc:docMk/>
          <pc:sldMk cId="3416548859" sldId="651"/>
        </pc:sldMkLst>
      </pc:sldChg>
      <pc:sldChg chg="add">
        <pc:chgData name="Li, Yunyi [E CPE]" userId="7df35fcf-ab21-4780-aba3-023042ccffe1" providerId="ADAL" clId="{535747A9-C27B-4E1F-9384-05438EF6D134}" dt="2025-09-15T20:21:09.815" v="11"/>
        <pc:sldMkLst>
          <pc:docMk/>
          <pc:sldMk cId="2824597838" sldId="652"/>
        </pc:sldMkLst>
      </pc:sldChg>
      <pc:sldChg chg="add">
        <pc:chgData name="Li, Yunyi [E CPE]" userId="7df35fcf-ab21-4780-aba3-023042ccffe1" providerId="ADAL" clId="{535747A9-C27B-4E1F-9384-05438EF6D134}" dt="2025-09-15T20:21:09.815" v="11"/>
        <pc:sldMkLst>
          <pc:docMk/>
          <pc:sldMk cId="2497623577" sldId="653"/>
        </pc:sldMkLst>
      </pc:sldChg>
      <pc:sldChg chg="add">
        <pc:chgData name="Li, Yunyi [E CPE]" userId="7df35fcf-ab21-4780-aba3-023042ccffe1" providerId="ADAL" clId="{535747A9-C27B-4E1F-9384-05438EF6D134}" dt="2025-09-15T20:21:09.815" v="11"/>
        <pc:sldMkLst>
          <pc:docMk/>
          <pc:sldMk cId="2485851283" sldId="654"/>
        </pc:sldMkLst>
      </pc:sldChg>
      <pc:sldChg chg="add">
        <pc:chgData name="Li, Yunyi [E CPE]" userId="7df35fcf-ab21-4780-aba3-023042ccffe1" providerId="ADAL" clId="{535747A9-C27B-4E1F-9384-05438EF6D134}" dt="2025-09-15T20:21:09.815" v="11"/>
        <pc:sldMkLst>
          <pc:docMk/>
          <pc:sldMk cId="3777521291" sldId="655"/>
        </pc:sldMkLst>
      </pc:sldChg>
      <pc:sldChg chg="add">
        <pc:chgData name="Li, Yunyi [E CPE]" userId="7df35fcf-ab21-4780-aba3-023042ccffe1" providerId="ADAL" clId="{535747A9-C27B-4E1F-9384-05438EF6D134}" dt="2025-09-15T20:21:09.815" v="11"/>
        <pc:sldMkLst>
          <pc:docMk/>
          <pc:sldMk cId="3035649659" sldId="656"/>
        </pc:sldMkLst>
      </pc:sldChg>
      <pc:sldChg chg="add">
        <pc:chgData name="Li, Yunyi [E CPE]" userId="7df35fcf-ab21-4780-aba3-023042ccffe1" providerId="ADAL" clId="{535747A9-C27B-4E1F-9384-05438EF6D134}" dt="2025-09-15T20:21:09.815" v="11"/>
        <pc:sldMkLst>
          <pc:docMk/>
          <pc:sldMk cId="2695552950" sldId="657"/>
        </pc:sldMkLst>
      </pc:sldChg>
      <pc:sldChg chg="add">
        <pc:chgData name="Li, Yunyi [E CPE]" userId="7df35fcf-ab21-4780-aba3-023042ccffe1" providerId="ADAL" clId="{535747A9-C27B-4E1F-9384-05438EF6D134}" dt="2025-09-15T20:21:09.815" v="11"/>
        <pc:sldMkLst>
          <pc:docMk/>
          <pc:sldMk cId="3172274581" sldId="658"/>
        </pc:sldMkLst>
      </pc:sldChg>
      <pc:sldChg chg="add">
        <pc:chgData name="Li, Yunyi [E CPE]" userId="7df35fcf-ab21-4780-aba3-023042ccffe1" providerId="ADAL" clId="{535747A9-C27B-4E1F-9384-05438EF6D134}" dt="2025-09-15T20:21:09.815" v="11"/>
        <pc:sldMkLst>
          <pc:docMk/>
          <pc:sldMk cId="2885608386" sldId="659"/>
        </pc:sldMkLst>
      </pc:sldChg>
      <pc:sldChg chg="add">
        <pc:chgData name="Li, Yunyi [E CPE]" userId="7df35fcf-ab21-4780-aba3-023042ccffe1" providerId="ADAL" clId="{535747A9-C27B-4E1F-9384-05438EF6D134}" dt="2025-09-15T20:21:09.815" v="11"/>
        <pc:sldMkLst>
          <pc:docMk/>
          <pc:sldMk cId="645102636" sldId="660"/>
        </pc:sldMkLst>
      </pc:sldChg>
      <pc:sldChg chg="add">
        <pc:chgData name="Li, Yunyi [E CPE]" userId="7df35fcf-ab21-4780-aba3-023042ccffe1" providerId="ADAL" clId="{535747A9-C27B-4E1F-9384-05438EF6D134}" dt="2025-09-15T20:21:09.815" v="11"/>
        <pc:sldMkLst>
          <pc:docMk/>
          <pc:sldMk cId="3780814734" sldId="661"/>
        </pc:sldMkLst>
      </pc:sldChg>
      <pc:sldChg chg="add">
        <pc:chgData name="Li, Yunyi [E CPE]" userId="7df35fcf-ab21-4780-aba3-023042ccffe1" providerId="ADAL" clId="{535747A9-C27B-4E1F-9384-05438EF6D134}" dt="2025-09-15T20:21:09.815" v="11"/>
        <pc:sldMkLst>
          <pc:docMk/>
          <pc:sldMk cId="576911863" sldId="662"/>
        </pc:sldMkLst>
      </pc:sldChg>
      <pc:sldChg chg="add">
        <pc:chgData name="Li, Yunyi [E CPE]" userId="7df35fcf-ab21-4780-aba3-023042ccffe1" providerId="ADAL" clId="{535747A9-C27B-4E1F-9384-05438EF6D134}" dt="2025-09-15T20:21:09.815" v="11"/>
        <pc:sldMkLst>
          <pc:docMk/>
          <pc:sldMk cId="1022655389" sldId="663"/>
        </pc:sldMkLst>
      </pc:sldChg>
      <pc:sldChg chg="add">
        <pc:chgData name="Li, Yunyi [E CPE]" userId="7df35fcf-ab21-4780-aba3-023042ccffe1" providerId="ADAL" clId="{535747A9-C27B-4E1F-9384-05438EF6D134}" dt="2025-09-15T20:21:09.815" v="11"/>
        <pc:sldMkLst>
          <pc:docMk/>
          <pc:sldMk cId="1925599851" sldId="664"/>
        </pc:sldMkLst>
      </pc:sldChg>
      <pc:sldChg chg="add">
        <pc:chgData name="Li, Yunyi [E CPE]" userId="7df35fcf-ab21-4780-aba3-023042ccffe1" providerId="ADAL" clId="{535747A9-C27B-4E1F-9384-05438EF6D134}" dt="2025-09-15T20:21:09.815" v="11"/>
        <pc:sldMkLst>
          <pc:docMk/>
          <pc:sldMk cId="1608703265" sldId="665"/>
        </pc:sldMkLst>
      </pc:sldChg>
      <pc:sldChg chg="add">
        <pc:chgData name="Li, Yunyi [E CPE]" userId="7df35fcf-ab21-4780-aba3-023042ccffe1" providerId="ADAL" clId="{535747A9-C27B-4E1F-9384-05438EF6D134}" dt="2025-09-15T20:21:09.815" v="11"/>
        <pc:sldMkLst>
          <pc:docMk/>
          <pc:sldMk cId="659614506" sldId="666"/>
        </pc:sldMkLst>
      </pc:sldChg>
      <pc:sldChg chg="add">
        <pc:chgData name="Li, Yunyi [E CPE]" userId="7df35fcf-ab21-4780-aba3-023042ccffe1" providerId="ADAL" clId="{535747A9-C27B-4E1F-9384-05438EF6D134}" dt="2025-09-15T20:21:09.815" v="11"/>
        <pc:sldMkLst>
          <pc:docMk/>
          <pc:sldMk cId="3347484356" sldId="667"/>
        </pc:sldMkLst>
      </pc:sldChg>
      <pc:sldChg chg="add">
        <pc:chgData name="Li, Yunyi [E CPE]" userId="7df35fcf-ab21-4780-aba3-023042ccffe1" providerId="ADAL" clId="{535747A9-C27B-4E1F-9384-05438EF6D134}" dt="2025-09-15T20:21:09.815" v="11"/>
        <pc:sldMkLst>
          <pc:docMk/>
          <pc:sldMk cId="1766278107" sldId="668"/>
        </pc:sldMkLst>
      </pc:sldChg>
      <pc:sldChg chg="add">
        <pc:chgData name="Li, Yunyi [E CPE]" userId="7df35fcf-ab21-4780-aba3-023042ccffe1" providerId="ADAL" clId="{535747A9-C27B-4E1F-9384-05438EF6D134}" dt="2025-09-15T20:21:09.815" v="11"/>
        <pc:sldMkLst>
          <pc:docMk/>
          <pc:sldMk cId="1109613354" sldId="669"/>
        </pc:sldMkLst>
      </pc:sldChg>
      <pc:sldChg chg="add">
        <pc:chgData name="Li, Yunyi [E CPE]" userId="7df35fcf-ab21-4780-aba3-023042ccffe1" providerId="ADAL" clId="{535747A9-C27B-4E1F-9384-05438EF6D134}" dt="2025-09-15T20:21:09.815" v="11"/>
        <pc:sldMkLst>
          <pc:docMk/>
          <pc:sldMk cId="2853818833" sldId="670"/>
        </pc:sldMkLst>
      </pc:sldChg>
      <pc:sldChg chg="add">
        <pc:chgData name="Li, Yunyi [E CPE]" userId="7df35fcf-ab21-4780-aba3-023042ccffe1" providerId="ADAL" clId="{535747A9-C27B-4E1F-9384-05438EF6D134}" dt="2025-09-15T20:21:09.815" v="11"/>
        <pc:sldMkLst>
          <pc:docMk/>
          <pc:sldMk cId="237417201" sldId="671"/>
        </pc:sldMkLst>
      </pc:sldChg>
      <pc:sldChg chg="add">
        <pc:chgData name="Li, Yunyi [E CPE]" userId="7df35fcf-ab21-4780-aba3-023042ccffe1" providerId="ADAL" clId="{535747A9-C27B-4E1F-9384-05438EF6D134}" dt="2025-09-15T20:21:09.815" v="11"/>
        <pc:sldMkLst>
          <pc:docMk/>
          <pc:sldMk cId="2948160676" sldId="672"/>
        </pc:sldMkLst>
      </pc:sldChg>
      <pc:sldChg chg="add">
        <pc:chgData name="Li, Yunyi [E CPE]" userId="7df35fcf-ab21-4780-aba3-023042ccffe1" providerId="ADAL" clId="{535747A9-C27B-4E1F-9384-05438EF6D134}" dt="2025-09-15T20:21:09.815" v="11"/>
        <pc:sldMkLst>
          <pc:docMk/>
          <pc:sldMk cId="4115877195" sldId="673"/>
        </pc:sldMkLst>
      </pc:sldChg>
      <pc:sldChg chg="add">
        <pc:chgData name="Li, Yunyi [E CPE]" userId="7df35fcf-ab21-4780-aba3-023042ccffe1" providerId="ADAL" clId="{535747A9-C27B-4E1F-9384-05438EF6D134}" dt="2025-09-15T20:21:09.815" v="11"/>
        <pc:sldMkLst>
          <pc:docMk/>
          <pc:sldMk cId="2960855354" sldId="674"/>
        </pc:sldMkLst>
      </pc:sldChg>
      <pc:sldChg chg="add">
        <pc:chgData name="Li, Yunyi [E CPE]" userId="7df35fcf-ab21-4780-aba3-023042ccffe1" providerId="ADAL" clId="{535747A9-C27B-4E1F-9384-05438EF6D134}" dt="2025-09-15T20:21:09.815" v="11"/>
        <pc:sldMkLst>
          <pc:docMk/>
          <pc:sldMk cId="2201299923" sldId="675"/>
        </pc:sldMkLst>
      </pc:sldChg>
      <pc:sldChg chg="add">
        <pc:chgData name="Li, Yunyi [E CPE]" userId="7df35fcf-ab21-4780-aba3-023042ccffe1" providerId="ADAL" clId="{535747A9-C27B-4E1F-9384-05438EF6D134}" dt="2025-09-15T20:21:09.815" v="11"/>
        <pc:sldMkLst>
          <pc:docMk/>
          <pc:sldMk cId="1563817518" sldId="676"/>
        </pc:sldMkLst>
      </pc:sldChg>
      <pc:sldChg chg="add">
        <pc:chgData name="Li, Yunyi [E CPE]" userId="7df35fcf-ab21-4780-aba3-023042ccffe1" providerId="ADAL" clId="{535747A9-C27B-4E1F-9384-05438EF6D134}" dt="2025-09-15T20:21:09.815" v="11"/>
        <pc:sldMkLst>
          <pc:docMk/>
          <pc:sldMk cId="1589464250" sldId="677"/>
        </pc:sldMkLst>
      </pc:sldChg>
      <pc:sldChg chg="add">
        <pc:chgData name="Li, Yunyi [E CPE]" userId="7df35fcf-ab21-4780-aba3-023042ccffe1" providerId="ADAL" clId="{535747A9-C27B-4E1F-9384-05438EF6D134}" dt="2025-09-15T20:21:09.815" v="11"/>
        <pc:sldMkLst>
          <pc:docMk/>
          <pc:sldMk cId="2558749628" sldId="678"/>
        </pc:sldMkLst>
      </pc:sldChg>
      <pc:sldChg chg="add">
        <pc:chgData name="Li, Yunyi [E CPE]" userId="7df35fcf-ab21-4780-aba3-023042ccffe1" providerId="ADAL" clId="{535747A9-C27B-4E1F-9384-05438EF6D134}" dt="2025-09-15T20:21:09.815" v="11"/>
        <pc:sldMkLst>
          <pc:docMk/>
          <pc:sldMk cId="424848578" sldId="679"/>
        </pc:sldMkLst>
      </pc:sldChg>
      <pc:sldChg chg="add">
        <pc:chgData name="Li, Yunyi [E CPE]" userId="7df35fcf-ab21-4780-aba3-023042ccffe1" providerId="ADAL" clId="{535747A9-C27B-4E1F-9384-05438EF6D134}" dt="2025-09-15T20:21:09.815" v="11"/>
        <pc:sldMkLst>
          <pc:docMk/>
          <pc:sldMk cId="2501158244" sldId="680"/>
        </pc:sldMkLst>
      </pc:sldChg>
      <pc:sldChg chg="add">
        <pc:chgData name="Li, Yunyi [E CPE]" userId="7df35fcf-ab21-4780-aba3-023042ccffe1" providerId="ADAL" clId="{535747A9-C27B-4E1F-9384-05438EF6D134}" dt="2025-09-15T20:21:09.815" v="11"/>
        <pc:sldMkLst>
          <pc:docMk/>
          <pc:sldMk cId="2191986239" sldId="681"/>
        </pc:sldMkLst>
      </pc:sldChg>
      <pc:sldChg chg="add">
        <pc:chgData name="Li, Yunyi [E CPE]" userId="7df35fcf-ab21-4780-aba3-023042ccffe1" providerId="ADAL" clId="{535747A9-C27B-4E1F-9384-05438EF6D134}" dt="2025-09-15T20:21:09.815" v="11"/>
        <pc:sldMkLst>
          <pc:docMk/>
          <pc:sldMk cId="1477854691" sldId="682"/>
        </pc:sldMkLst>
      </pc:sldChg>
      <pc:sldChg chg="add">
        <pc:chgData name="Li, Yunyi [E CPE]" userId="7df35fcf-ab21-4780-aba3-023042ccffe1" providerId="ADAL" clId="{535747A9-C27B-4E1F-9384-05438EF6D134}" dt="2025-09-15T20:21:09.815" v="11"/>
        <pc:sldMkLst>
          <pc:docMk/>
          <pc:sldMk cId="2550620091" sldId="683"/>
        </pc:sldMkLst>
      </pc:sldChg>
      <pc:sldChg chg="add">
        <pc:chgData name="Li, Yunyi [E CPE]" userId="7df35fcf-ab21-4780-aba3-023042ccffe1" providerId="ADAL" clId="{535747A9-C27B-4E1F-9384-05438EF6D134}" dt="2025-09-15T20:21:09.815" v="11"/>
        <pc:sldMkLst>
          <pc:docMk/>
          <pc:sldMk cId="1965912549" sldId="684"/>
        </pc:sldMkLst>
      </pc:sldChg>
      <pc:sldChg chg="add">
        <pc:chgData name="Li, Yunyi [E CPE]" userId="7df35fcf-ab21-4780-aba3-023042ccffe1" providerId="ADAL" clId="{535747A9-C27B-4E1F-9384-05438EF6D134}" dt="2025-09-15T20:21:09.815" v="11"/>
        <pc:sldMkLst>
          <pc:docMk/>
          <pc:sldMk cId="2594025607" sldId="685"/>
        </pc:sldMkLst>
      </pc:sldChg>
      <pc:sldChg chg="add">
        <pc:chgData name="Li, Yunyi [E CPE]" userId="7df35fcf-ab21-4780-aba3-023042ccffe1" providerId="ADAL" clId="{535747A9-C27B-4E1F-9384-05438EF6D134}" dt="2025-09-15T20:21:09.815" v="11"/>
        <pc:sldMkLst>
          <pc:docMk/>
          <pc:sldMk cId="3538350175" sldId="686"/>
        </pc:sldMkLst>
      </pc:sldChg>
      <pc:sldChg chg="add">
        <pc:chgData name="Li, Yunyi [E CPE]" userId="7df35fcf-ab21-4780-aba3-023042ccffe1" providerId="ADAL" clId="{535747A9-C27B-4E1F-9384-05438EF6D134}" dt="2025-09-15T20:21:09.815" v="11"/>
        <pc:sldMkLst>
          <pc:docMk/>
          <pc:sldMk cId="250363175" sldId="687"/>
        </pc:sldMkLst>
      </pc:sldChg>
      <pc:sldChg chg="add">
        <pc:chgData name="Li, Yunyi [E CPE]" userId="7df35fcf-ab21-4780-aba3-023042ccffe1" providerId="ADAL" clId="{535747A9-C27B-4E1F-9384-05438EF6D134}" dt="2025-09-15T20:21:09.815" v="11"/>
        <pc:sldMkLst>
          <pc:docMk/>
          <pc:sldMk cId="2201720671" sldId="688"/>
        </pc:sldMkLst>
      </pc:sldChg>
      <pc:sldChg chg="add">
        <pc:chgData name="Li, Yunyi [E CPE]" userId="7df35fcf-ab21-4780-aba3-023042ccffe1" providerId="ADAL" clId="{535747A9-C27B-4E1F-9384-05438EF6D134}" dt="2025-09-15T20:21:09.815" v="11"/>
        <pc:sldMkLst>
          <pc:docMk/>
          <pc:sldMk cId="1807943836" sldId="689"/>
        </pc:sldMkLst>
      </pc:sldChg>
      <pc:sldChg chg="add">
        <pc:chgData name="Li, Yunyi [E CPE]" userId="7df35fcf-ab21-4780-aba3-023042ccffe1" providerId="ADAL" clId="{535747A9-C27B-4E1F-9384-05438EF6D134}" dt="2025-09-15T20:21:09.815" v="11"/>
        <pc:sldMkLst>
          <pc:docMk/>
          <pc:sldMk cId="2598317947" sldId="691"/>
        </pc:sldMkLst>
      </pc:sldChg>
      <pc:sldChg chg="add">
        <pc:chgData name="Li, Yunyi [E CPE]" userId="7df35fcf-ab21-4780-aba3-023042ccffe1" providerId="ADAL" clId="{535747A9-C27B-4E1F-9384-05438EF6D134}" dt="2025-09-15T20:21:09.815" v="11"/>
        <pc:sldMkLst>
          <pc:docMk/>
          <pc:sldMk cId="2758566696" sldId="692"/>
        </pc:sldMkLst>
      </pc:sldChg>
      <pc:sldChg chg="add">
        <pc:chgData name="Li, Yunyi [E CPE]" userId="7df35fcf-ab21-4780-aba3-023042ccffe1" providerId="ADAL" clId="{535747A9-C27B-4E1F-9384-05438EF6D134}" dt="2025-09-15T20:21:09.815" v="11"/>
        <pc:sldMkLst>
          <pc:docMk/>
          <pc:sldMk cId="121781331" sldId="693"/>
        </pc:sldMkLst>
      </pc:sldChg>
      <pc:sldChg chg="add">
        <pc:chgData name="Li, Yunyi [E CPE]" userId="7df35fcf-ab21-4780-aba3-023042ccffe1" providerId="ADAL" clId="{535747A9-C27B-4E1F-9384-05438EF6D134}" dt="2025-09-15T20:21:09.815" v="11"/>
        <pc:sldMkLst>
          <pc:docMk/>
          <pc:sldMk cId="1907982545" sldId="694"/>
        </pc:sldMkLst>
      </pc:sldChg>
      <pc:sldChg chg="add">
        <pc:chgData name="Li, Yunyi [E CPE]" userId="7df35fcf-ab21-4780-aba3-023042ccffe1" providerId="ADAL" clId="{535747A9-C27B-4E1F-9384-05438EF6D134}" dt="2025-09-15T20:21:09.815" v="11"/>
        <pc:sldMkLst>
          <pc:docMk/>
          <pc:sldMk cId="4242450548" sldId="695"/>
        </pc:sldMkLst>
      </pc:sldChg>
      <pc:sldChg chg="add">
        <pc:chgData name="Li, Yunyi [E CPE]" userId="7df35fcf-ab21-4780-aba3-023042ccffe1" providerId="ADAL" clId="{535747A9-C27B-4E1F-9384-05438EF6D134}" dt="2025-09-15T20:21:09.815" v="11"/>
        <pc:sldMkLst>
          <pc:docMk/>
          <pc:sldMk cId="1598720413" sldId="696"/>
        </pc:sldMkLst>
      </pc:sldChg>
      <pc:sldChg chg="add">
        <pc:chgData name="Li, Yunyi [E CPE]" userId="7df35fcf-ab21-4780-aba3-023042ccffe1" providerId="ADAL" clId="{535747A9-C27B-4E1F-9384-05438EF6D134}" dt="2025-09-15T20:21:09.815" v="11"/>
        <pc:sldMkLst>
          <pc:docMk/>
          <pc:sldMk cId="3376713415" sldId="697"/>
        </pc:sldMkLst>
      </pc:sldChg>
      <pc:sldChg chg="add">
        <pc:chgData name="Li, Yunyi [E CPE]" userId="7df35fcf-ab21-4780-aba3-023042ccffe1" providerId="ADAL" clId="{535747A9-C27B-4E1F-9384-05438EF6D134}" dt="2025-09-15T20:21:09.815" v="11"/>
        <pc:sldMkLst>
          <pc:docMk/>
          <pc:sldMk cId="3323856434" sldId="698"/>
        </pc:sldMkLst>
      </pc:sldChg>
      <pc:sldChg chg="add">
        <pc:chgData name="Li, Yunyi [E CPE]" userId="7df35fcf-ab21-4780-aba3-023042ccffe1" providerId="ADAL" clId="{535747A9-C27B-4E1F-9384-05438EF6D134}" dt="2025-09-15T20:21:09.815" v="11"/>
        <pc:sldMkLst>
          <pc:docMk/>
          <pc:sldMk cId="2045571285" sldId="699"/>
        </pc:sldMkLst>
      </pc:sldChg>
      <pc:sldChg chg="add">
        <pc:chgData name="Li, Yunyi [E CPE]" userId="7df35fcf-ab21-4780-aba3-023042ccffe1" providerId="ADAL" clId="{535747A9-C27B-4E1F-9384-05438EF6D134}" dt="2025-09-15T20:21:09.815" v="11"/>
        <pc:sldMkLst>
          <pc:docMk/>
          <pc:sldMk cId="4129986051" sldId="700"/>
        </pc:sldMkLst>
      </pc:sldChg>
      <pc:sldChg chg="add">
        <pc:chgData name="Li, Yunyi [E CPE]" userId="7df35fcf-ab21-4780-aba3-023042ccffe1" providerId="ADAL" clId="{535747A9-C27B-4E1F-9384-05438EF6D134}" dt="2025-09-15T20:21:09.815" v="11"/>
        <pc:sldMkLst>
          <pc:docMk/>
          <pc:sldMk cId="623126472" sldId="701"/>
        </pc:sldMkLst>
      </pc:sldChg>
      <pc:sldChg chg="add">
        <pc:chgData name="Li, Yunyi [E CPE]" userId="7df35fcf-ab21-4780-aba3-023042ccffe1" providerId="ADAL" clId="{535747A9-C27B-4E1F-9384-05438EF6D134}" dt="2025-09-15T20:21:09.815" v="11"/>
        <pc:sldMkLst>
          <pc:docMk/>
          <pc:sldMk cId="377107253" sldId="702"/>
        </pc:sldMkLst>
      </pc:sldChg>
      <pc:sldChg chg="add">
        <pc:chgData name="Li, Yunyi [E CPE]" userId="7df35fcf-ab21-4780-aba3-023042ccffe1" providerId="ADAL" clId="{535747A9-C27B-4E1F-9384-05438EF6D134}" dt="2025-09-15T20:21:09.815" v="11"/>
        <pc:sldMkLst>
          <pc:docMk/>
          <pc:sldMk cId="2483738758" sldId="705"/>
        </pc:sldMkLst>
      </pc:sldChg>
      <pc:sldChg chg="add">
        <pc:chgData name="Li, Yunyi [E CPE]" userId="7df35fcf-ab21-4780-aba3-023042ccffe1" providerId="ADAL" clId="{535747A9-C27B-4E1F-9384-05438EF6D134}" dt="2025-09-15T20:21:09.815" v="11"/>
        <pc:sldMkLst>
          <pc:docMk/>
          <pc:sldMk cId="1567786362" sldId="706"/>
        </pc:sldMkLst>
      </pc:sldChg>
      <pc:sldChg chg="add">
        <pc:chgData name="Li, Yunyi [E CPE]" userId="7df35fcf-ab21-4780-aba3-023042ccffe1" providerId="ADAL" clId="{535747A9-C27B-4E1F-9384-05438EF6D134}" dt="2025-09-15T20:21:09.815" v="11"/>
        <pc:sldMkLst>
          <pc:docMk/>
          <pc:sldMk cId="2654759390" sldId="707"/>
        </pc:sldMkLst>
      </pc:sldChg>
      <pc:sldChg chg="add">
        <pc:chgData name="Li, Yunyi [E CPE]" userId="7df35fcf-ab21-4780-aba3-023042ccffe1" providerId="ADAL" clId="{535747A9-C27B-4E1F-9384-05438EF6D134}" dt="2025-09-15T20:21:09.815" v="11"/>
        <pc:sldMkLst>
          <pc:docMk/>
          <pc:sldMk cId="3924128971" sldId="708"/>
        </pc:sldMkLst>
      </pc:sldChg>
      <pc:sldChg chg="add">
        <pc:chgData name="Li, Yunyi [E CPE]" userId="7df35fcf-ab21-4780-aba3-023042ccffe1" providerId="ADAL" clId="{535747A9-C27B-4E1F-9384-05438EF6D134}" dt="2025-09-15T20:21:09.815" v="11"/>
        <pc:sldMkLst>
          <pc:docMk/>
          <pc:sldMk cId="2523077030" sldId="709"/>
        </pc:sldMkLst>
      </pc:sldChg>
      <pc:sldChg chg="add">
        <pc:chgData name="Li, Yunyi [E CPE]" userId="7df35fcf-ab21-4780-aba3-023042ccffe1" providerId="ADAL" clId="{535747A9-C27B-4E1F-9384-05438EF6D134}" dt="2025-09-15T20:21:09.815" v="11"/>
        <pc:sldMkLst>
          <pc:docMk/>
          <pc:sldMk cId="3464744796" sldId="710"/>
        </pc:sldMkLst>
      </pc:sldChg>
      <pc:sldChg chg="add">
        <pc:chgData name="Li, Yunyi [E CPE]" userId="7df35fcf-ab21-4780-aba3-023042ccffe1" providerId="ADAL" clId="{535747A9-C27B-4E1F-9384-05438EF6D134}" dt="2025-09-15T20:21:09.815" v="11"/>
        <pc:sldMkLst>
          <pc:docMk/>
          <pc:sldMk cId="3578010551" sldId="711"/>
        </pc:sldMkLst>
      </pc:sldChg>
      <pc:sldChg chg="add">
        <pc:chgData name="Li, Yunyi [E CPE]" userId="7df35fcf-ab21-4780-aba3-023042ccffe1" providerId="ADAL" clId="{535747A9-C27B-4E1F-9384-05438EF6D134}" dt="2025-09-15T20:21:09.815" v="11"/>
        <pc:sldMkLst>
          <pc:docMk/>
          <pc:sldMk cId="2272469274" sldId="712"/>
        </pc:sldMkLst>
      </pc:sldChg>
      <pc:sldChg chg="modSp add mod">
        <pc:chgData name="Li, Yunyi [E CPE]" userId="7df35fcf-ab21-4780-aba3-023042ccffe1" providerId="ADAL" clId="{535747A9-C27B-4E1F-9384-05438EF6D134}" dt="2025-09-15T20:22:35.038" v="29" actId="108"/>
        <pc:sldMkLst>
          <pc:docMk/>
          <pc:sldMk cId="1816405979" sldId="713"/>
        </pc:sldMkLst>
        <pc:spChg chg="mod">
          <ac:chgData name="Li, Yunyi [E CPE]" userId="7df35fcf-ab21-4780-aba3-023042ccffe1" providerId="ADAL" clId="{535747A9-C27B-4E1F-9384-05438EF6D134}" dt="2025-09-15T20:22:35.038" v="29" actId="108"/>
          <ac:spMkLst>
            <pc:docMk/>
            <pc:sldMk cId="1816405979" sldId="713"/>
            <ac:spMk id="8" creationId="{8C372841-B78D-BBAA-34C3-24C0C6F82536}"/>
          </ac:spMkLst>
        </pc:spChg>
      </pc:sldChg>
      <pc:sldChg chg="modSp add mod">
        <pc:chgData name="Li, Yunyi [E CPE]" userId="7df35fcf-ab21-4780-aba3-023042ccffe1" providerId="ADAL" clId="{535747A9-C27B-4E1F-9384-05438EF6D134}" dt="2025-09-15T20:22:59.139" v="32" actId="108"/>
        <pc:sldMkLst>
          <pc:docMk/>
          <pc:sldMk cId="1898648696" sldId="714"/>
        </pc:sldMkLst>
        <pc:spChg chg="mod">
          <ac:chgData name="Li, Yunyi [E CPE]" userId="7df35fcf-ab21-4780-aba3-023042ccffe1" providerId="ADAL" clId="{535747A9-C27B-4E1F-9384-05438EF6D134}" dt="2025-09-15T20:22:59.139" v="32" actId="108"/>
          <ac:spMkLst>
            <pc:docMk/>
            <pc:sldMk cId="1898648696" sldId="714"/>
            <ac:spMk id="8" creationId="{7AAF8024-B9C8-32C0-8E39-F22D142B44B9}"/>
          </ac:spMkLst>
        </pc:spChg>
      </pc:sldChg>
    </pc:docChg>
  </pc:docChgLst>
  <pc:docChgLst>
    <pc:chgData name="Li, Yunyi [E CPE]" userId="7df35fcf-ab21-4780-aba3-023042ccffe1" providerId="ADAL" clId="{732ADCB1-1AF7-4916-A8CC-3CE8D0E99FB8}"/>
    <pc:docChg chg="custSel addSld delSld modSld">
      <pc:chgData name="Li, Yunyi [E CPE]" userId="7df35fcf-ab21-4780-aba3-023042ccffe1" providerId="ADAL" clId="{732ADCB1-1AF7-4916-A8CC-3CE8D0E99FB8}" dt="2025-09-15T20:19:50.326" v="180"/>
      <pc:docMkLst>
        <pc:docMk/>
      </pc:docMkLst>
      <pc:sldChg chg="modSp mod">
        <pc:chgData name="Li, Yunyi [E CPE]" userId="7df35fcf-ab21-4780-aba3-023042ccffe1" providerId="ADAL" clId="{732ADCB1-1AF7-4916-A8CC-3CE8D0E99FB8}" dt="2025-09-15T20:14:59.387" v="17" actId="20577"/>
        <pc:sldMkLst>
          <pc:docMk/>
          <pc:sldMk cId="873354227" sldId="258"/>
        </pc:sldMkLst>
        <pc:spChg chg="mod">
          <ac:chgData name="Li, Yunyi [E CPE]" userId="7df35fcf-ab21-4780-aba3-023042ccffe1" providerId="ADAL" clId="{732ADCB1-1AF7-4916-A8CC-3CE8D0E99FB8}" dt="2025-09-15T20:14:59.387" v="17" actId="20577"/>
          <ac:spMkLst>
            <pc:docMk/>
            <pc:sldMk cId="873354227" sldId="258"/>
            <ac:spMk id="2" creationId="{00000000-0000-0000-0000-000000000000}"/>
          </ac:spMkLst>
        </pc:spChg>
      </pc:sldChg>
      <pc:sldChg chg="add del">
        <pc:chgData name="Li, Yunyi [E CPE]" userId="7df35fcf-ab21-4780-aba3-023042ccffe1" providerId="ADAL" clId="{732ADCB1-1AF7-4916-A8CC-3CE8D0E99FB8}" dt="2025-09-15T20:16:22.573" v="160"/>
        <pc:sldMkLst>
          <pc:docMk/>
          <pc:sldMk cId="2415670468" sldId="282"/>
        </pc:sldMkLst>
      </pc:sldChg>
      <pc:sldChg chg="add">
        <pc:chgData name="Li, Yunyi [E CPE]" userId="7df35fcf-ab21-4780-aba3-023042ccffe1" providerId="ADAL" clId="{732ADCB1-1AF7-4916-A8CC-3CE8D0E99FB8}" dt="2025-09-15T20:16:22.573" v="160"/>
        <pc:sldMkLst>
          <pc:docMk/>
          <pc:sldMk cId="2441041342" sldId="283"/>
        </pc:sldMkLst>
      </pc:sldChg>
      <pc:sldChg chg="del">
        <pc:chgData name="Li, Yunyi [E CPE]" userId="7df35fcf-ab21-4780-aba3-023042ccffe1" providerId="ADAL" clId="{732ADCB1-1AF7-4916-A8CC-3CE8D0E99FB8}" dt="2025-09-15T20:16:20.786" v="159" actId="47"/>
        <pc:sldMkLst>
          <pc:docMk/>
          <pc:sldMk cId="3023866187" sldId="283"/>
        </pc:sldMkLst>
      </pc:sldChg>
      <pc:sldChg chg="del">
        <pc:chgData name="Li, Yunyi [E CPE]" userId="7df35fcf-ab21-4780-aba3-023042ccffe1" providerId="ADAL" clId="{732ADCB1-1AF7-4916-A8CC-3CE8D0E99FB8}" dt="2025-09-15T20:16:20.786" v="159" actId="47"/>
        <pc:sldMkLst>
          <pc:docMk/>
          <pc:sldMk cId="200360318" sldId="284"/>
        </pc:sldMkLst>
      </pc:sldChg>
      <pc:sldChg chg="add">
        <pc:chgData name="Li, Yunyi [E CPE]" userId="7df35fcf-ab21-4780-aba3-023042ccffe1" providerId="ADAL" clId="{732ADCB1-1AF7-4916-A8CC-3CE8D0E99FB8}" dt="2025-09-15T20:16:22.573" v="160"/>
        <pc:sldMkLst>
          <pc:docMk/>
          <pc:sldMk cId="3629051856" sldId="284"/>
        </pc:sldMkLst>
      </pc:sldChg>
      <pc:sldChg chg="del">
        <pc:chgData name="Li, Yunyi [E CPE]" userId="7df35fcf-ab21-4780-aba3-023042ccffe1" providerId="ADAL" clId="{732ADCB1-1AF7-4916-A8CC-3CE8D0E99FB8}" dt="2025-09-15T20:16:20.786" v="159" actId="47"/>
        <pc:sldMkLst>
          <pc:docMk/>
          <pc:sldMk cId="1992023100" sldId="285"/>
        </pc:sldMkLst>
      </pc:sldChg>
      <pc:sldChg chg="add">
        <pc:chgData name="Li, Yunyi [E CPE]" userId="7df35fcf-ab21-4780-aba3-023042ccffe1" providerId="ADAL" clId="{732ADCB1-1AF7-4916-A8CC-3CE8D0E99FB8}" dt="2025-09-15T20:16:22.573" v="160"/>
        <pc:sldMkLst>
          <pc:docMk/>
          <pc:sldMk cId="3218622209" sldId="285"/>
        </pc:sldMkLst>
      </pc:sldChg>
      <pc:sldChg chg="add">
        <pc:chgData name="Li, Yunyi [E CPE]" userId="7df35fcf-ab21-4780-aba3-023042ccffe1" providerId="ADAL" clId="{732ADCB1-1AF7-4916-A8CC-3CE8D0E99FB8}" dt="2025-09-15T20:16:22.573" v="160"/>
        <pc:sldMkLst>
          <pc:docMk/>
          <pc:sldMk cId="339985953" sldId="286"/>
        </pc:sldMkLst>
      </pc:sldChg>
      <pc:sldChg chg="del">
        <pc:chgData name="Li, Yunyi [E CPE]" userId="7df35fcf-ab21-4780-aba3-023042ccffe1" providerId="ADAL" clId="{732ADCB1-1AF7-4916-A8CC-3CE8D0E99FB8}" dt="2025-09-15T20:16:20.786" v="159" actId="47"/>
        <pc:sldMkLst>
          <pc:docMk/>
          <pc:sldMk cId="1339114607" sldId="286"/>
        </pc:sldMkLst>
      </pc:sldChg>
      <pc:sldChg chg="del">
        <pc:chgData name="Li, Yunyi [E CPE]" userId="7df35fcf-ab21-4780-aba3-023042ccffe1" providerId="ADAL" clId="{732ADCB1-1AF7-4916-A8CC-3CE8D0E99FB8}" dt="2025-09-15T20:16:20.786" v="159" actId="47"/>
        <pc:sldMkLst>
          <pc:docMk/>
          <pc:sldMk cId="3635648839" sldId="287"/>
        </pc:sldMkLst>
      </pc:sldChg>
      <pc:sldChg chg="add">
        <pc:chgData name="Li, Yunyi [E CPE]" userId="7df35fcf-ab21-4780-aba3-023042ccffe1" providerId="ADAL" clId="{732ADCB1-1AF7-4916-A8CC-3CE8D0E99FB8}" dt="2025-09-15T20:16:22.573" v="160"/>
        <pc:sldMkLst>
          <pc:docMk/>
          <pc:sldMk cId="4091247031" sldId="287"/>
        </pc:sldMkLst>
      </pc:sldChg>
      <pc:sldChg chg="modSp mod">
        <pc:chgData name="Li, Yunyi [E CPE]" userId="7df35fcf-ab21-4780-aba3-023042ccffe1" providerId="ADAL" clId="{732ADCB1-1AF7-4916-A8CC-3CE8D0E99FB8}" dt="2025-09-15T20:15:54.963" v="158" actId="20577"/>
        <pc:sldMkLst>
          <pc:docMk/>
          <pc:sldMk cId="553696950" sldId="288"/>
        </pc:sldMkLst>
        <pc:spChg chg="mod">
          <ac:chgData name="Li, Yunyi [E CPE]" userId="7df35fcf-ab21-4780-aba3-023042ccffe1" providerId="ADAL" clId="{732ADCB1-1AF7-4916-A8CC-3CE8D0E99FB8}" dt="2025-09-15T20:15:54.963" v="158" actId="20577"/>
          <ac:spMkLst>
            <pc:docMk/>
            <pc:sldMk cId="553696950" sldId="288"/>
            <ac:spMk id="8" creationId="{F399AF98-CE89-542B-3F18-53871ED3195C}"/>
          </ac:spMkLst>
        </pc:spChg>
      </pc:sldChg>
      <pc:sldChg chg="del">
        <pc:chgData name="Li, Yunyi [E CPE]" userId="7df35fcf-ab21-4780-aba3-023042ccffe1" providerId="ADAL" clId="{732ADCB1-1AF7-4916-A8CC-3CE8D0E99FB8}" dt="2025-09-15T20:16:20.786" v="159" actId="47"/>
        <pc:sldMkLst>
          <pc:docMk/>
          <pc:sldMk cId="1135222692" sldId="289"/>
        </pc:sldMkLst>
      </pc:sldChg>
      <pc:sldChg chg="add">
        <pc:chgData name="Li, Yunyi [E CPE]" userId="7df35fcf-ab21-4780-aba3-023042ccffe1" providerId="ADAL" clId="{732ADCB1-1AF7-4916-A8CC-3CE8D0E99FB8}" dt="2025-09-15T20:16:22.573" v="160"/>
        <pc:sldMkLst>
          <pc:docMk/>
          <pc:sldMk cId="1963600166" sldId="289"/>
        </pc:sldMkLst>
      </pc:sldChg>
      <pc:sldChg chg="add">
        <pc:chgData name="Li, Yunyi [E CPE]" userId="7df35fcf-ab21-4780-aba3-023042ccffe1" providerId="ADAL" clId="{732ADCB1-1AF7-4916-A8CC-3CE8D0E99FB8}" dt="2025-09-15T20:16:22.573" v="160"/>
        <pc:sldMkLst>
          <pc:docMk/>
          <pc:sldMk cId="582450905" sldId="290"/>
        </pc:sldMkLst>
      </pc:sldChg>
      <pc:sldChg chg="del">
        <pc:chgData name="Li, Yunyi [E CPE]" userId="7df35fcf-ab21-4780-aba3-023042ccffe1" providerId="ADAL" clId="{732ADCB1-1AF7-4916-A8CC-3CE8D0E99FB8}" dt="2025-09-15T20:16:20.786" v="159" actId="47"/>
        <pc:sldMkLst>
          <pc:docMk/>
          <pc:sldMk cId="1610917705" sldId="290"/>
        </pc:sldMkLst>
      </pc:sldChg>
      <pc:sldChg chg="del">
        <pc:chgData name="Li, Yunyi [E CPE]" userId="7df35fcf-ab21-4780-aba3-023042ccffe1" providerId="ADAL" clId="{732ADCB1-1AF7-4916-A8CC-3CE8D0E99FB8}" dt="2025-09-15T20:16:20.786" v="159" actId="47"/>
        <pc:sldMkLst>
          <pc:docMk/>
          <pc:sldMk cId="1133885862" sldId="291"/>
        </pc:sldMkLst>
      </pc:sldChg>
      <pc:sldChg chg="add">
        <pc:chgData name="Li, Yunyi [E CPE]" userId="7df35fcf-ab21-4780-aba3-023042ccffe1" providerId="ADAL" clId="{732ADCB1-1AF7-4916-A8CC-3CE8D0E99FB8}" dt="2025-09-15T20:16:22.573" v="160"/>
        <pc:sldMkLst>
          <pc:docMk/>
          <pc:sldMk cId="3342984878" sldId="291"/>
        </pc:sldMkLst>
      </pc:sldChg>
      <pc:sldChg chg="add">
        <pc:chgData name="Li, Yunyi [E CPE]" userId="7df35fcf-ab21-4780-aba3-023042ccffe1" providerId="ADAL" clId="{732ADCB1-1AF7-4916-A8CC-3CE8D0E99FB8}" dt="2025-09-15T20:16:22.573" v="160"/>
        <pc:sldMkLst>
          <pc:docMk/>
          <pc:sldMk cId="1168465544" sldId="292"/>
        </pc:sldMkLst>
      </pc:sldChg>
      <pc:sldChg chg="del">
        <pc:chgData name="Li, Yunyi [E CPE]" userId="7df35fcf-ab21-4780-aba3-023042ccffe1" providerId="ADAL" clId="{732ADCB1-1AF7-4916-A8CC-3CE8D0E99FB8}" dt="2025-09-15T20:16:20.786" v="159" actId="47"/>
        <pc:sldMkLst>
          <pc:docMk/>
          <pc:sldMk cId="3403798950" sldId="292"/>
        </pc:sldMkLst>
      </pc:sldChg>
      <pc:sldChg chg="add">
        <pc:chgData name="Li, Yunyi [E CPE]" userId="7df35fcf-ab21-4780-aba3-023042ccffe1" providerId="ADAL" clId="{732ADCB1-1AF7-4916-A8CC-3CE8D0E99FB8}" dt="2025-09-15T20:16:22.573" v="160"/>
        <pc:sldMkLst>
          <pc:docMk/>
          <pc:sldMk cId="1963353377" sldId="293"/>
        </pc:sldMkLst>
      </pc:sldChg>
      <pc:sldChg chg="del">
        <pc:chgData name="Li, Yunyi [E CPE]" userId="7df35fcf-ab21-4780-aba3-023042ccffe1" providerId="ADAL" clId="{732ADCB1-1AF7-4916-A8CC-3CE8D0E99FB8}" dt="2025-09-15T20:16:20.786" v="159" actId="47"/>
        <pc:sldMkLst>
          <pc:docMk/>
          <pc:sldMk cId="3196572458" sldId="293"/>
        </pc:sldMkLst>
      </pc:sldChg>
      <pc:sldChg chg="add">
        <pc:chgData name="Li, Yunyi [E CPE]" userId="7df35fcf-ab21-4780-aba3-023042ccffe1" providerId="ADAL" clId="{732ADCB1-1AF7-4916-A8CC-3CE8D0E99FB8}" dt="2025-09-15T20:16:22.573" v="160"/>
        <pc:sldMkLst>
          <pc:docMk/>
          <pc:sldMk cId="2248878763" sldId="294"/>
        </pc:sldMkLst>
      </pc:sldChg>
      <pc:sldChg chg="del">
        <pc:chgData name="Li, Yunyi [E CPE]" userId="7df35fcf-ab21-4780-aba3-023042ccffe1" providerId="ADAL" clId="{732ADCB1-1AF7-4916-A8CC-3CE8D0E99FB8}" dt="2025-09-15T20:16:20.786" v="159" actId="47"/>
        <pc:sldMkLst>
          <pc:docMk/>
          <pc:sldMk cId="2451978448" sldId="294"/>
        </pc:sldMkLst>
      </pc:sldChg>
      <pc:sldChg chg="del">
        <pc:chgData name="Li, Yunyi [E CPE]" userId="7df35fcf-ab21-4780-aba3-023042ccffe1" providerId="ADAL" clId="{732ADCB1-1AF7-4916-A8CC-3CE8D0E99FB8}" dt="2025-09-15T20:16:20.786" v="159" actId="47"/>
        <pc:sldMkLst>
          <pc:docMk/>
          <pc:sldMk cId="287539657" sldId="295"/>
        </pc:sldMkLst>
      </pc:sldChg>
      <pc:sldChg chg="add">
        <pc:chgData name="Li, Yunyi [E CPE]" userId="7df35fcf-ab21-4780-aba3-023042ccffe1" providerId="ADAL" clId="{732ADCB1-1AF7-4916-A8CC-3CE8D0E99FB8}" dt="2025-09-15T20:16:22.573" v="160"/>
        <pc:sldMkLst>
          <pc:docMk/>
          <pc:sldMk cId="708254501" sldId="295"/>
        </pc:sldMkLst>
      </pc:sldChg>
      <pc:sldChg chg="add">
        <pc:chgData name="Li, Yunyi [E CPE]" userId="7df35fcf-ab21-4780-aba3-023042ccffe1" providerId="ADAL" clId="{732ADCB1-1AF7-4916-A8CC-3CE8D0E99FB8}" dt="2025-09-15T20:16:22.573" v="160"/>
        <pc:sldMkLst>
          <pc:docMk/>
          <pc:sldMk cId="691824774" sldId="296"/>
        </pc:sldMkLst>
      </pc:sldChg>
      <pc:sldChg chg="del">
        <pc:chgData name="Li, Yunyi [E CPE]" userId="7df35fcf-ab21-4780-aba3-023042ccffe1" providerId="ADAL" clId="{732ADCB1-1AF7-4916-A8CC-3CE8D0E99FB8}" dt="2025-09-15T20:16:20.786" v="159" actId="47"/>
        <pc:sldMkLst>
          <pc:docMk/>
          <pc:sldMk cId="2389812612" sldId="296"/>
        </pc:sldMkLst>
      </pc:sldChg>
      <pc:sldChg chg="add">
        <pc:chgData name="Li, Yunyi [E CPE]" userId="7df35fcf-ab21-4780-aba3-023042ccffe1" providerId="ADAL" clId="{732ADCB1-1AF7-4916-A8CC-3CE8D0E99FB8}" dt="2025-09-15T20:16:22.573" v="160"/>
        <pc:sldMkLst>
          <pc:docMk/>
          <pc:sldMk cId="2208821351" sldId="297"/>
        </pc:sldMkLst>
      </pc:sldChg>
      <pc:sldChg chg="del">
        <pc:chgData name="Li, Yunyi [E CPE]" userId="7df35fcf-ab21-4780-aba3-023042ccffe1" providerId="ADAL" clId="{732ADCB1-1AF7-4916-A8CC-3CE8D0E99FB8}" dt="2025-09-15T20:16:20.786" v="159" actId="47"/>
        <pc:sldMkLst>
          <pc:docMk/>
          <pc:sldMk cId="3285461266" sldId="297"/>
        </pc:sldMkLst>
      </pc:sldChg>
      <pc:sldChg chg="del">
        <pc:chgData name="Li, Yunyi [E CPE]" userId="7df35fcf-ab21-4780-aba3-023042ccffe1" providerId="ADAL" clId="{732ADCB1-1AF7-4916-A8CC-3CE8D0E99FB8}" dt="2025-09-15T20:16:20.786" v="159" actId="47"/>
        <pc:sldMkLst>
          <pc:docMk/>
          <pc:sldMk cId="113856634" sldId="298"/>
        </pc:sldMkLst>
      </pc:sldChg>
      <pc:sldChg chg="add">
        <pc:chgData name="Li, Yunyi [E CPE]" userId="7df35fcf-ab21-4780-aba3-023042ccffe1" providerId="ADAL" clId="{732ADCB1-1AF7-4916-A8CC-3CE8D0E99FB8}" dt="2025-09-15T20:16:22.573" v="160"/>
        <pc:sldMkLst>
          <pc:docMk/>
          <pc:sldMk cId="383252874" sldId="298"/>
        </pc:sldMkLst>
      </pc:sldChg>
      <pc:sldChg chg="add">
        <pc:chgData name="Li, Yunyi [E CPE]" userId="7df35fcf-ab21-4780-aba3-023042ccffe1" providerId="ADAL" clId="{732ADCB1-1AF7-4916-A8CC-3CE8D0E99FB8}" dt="2025-09-15T20:16:22.573" v="160"/>
        <pc:sldMkLst>
          <pc:docMk/>
          <pc:sldMk cId="2262523276" sldId="299"/>
        </pc:sldMkLst>
      </pc:sldChg>
      <pc:sldChg chg="del">
        <pc:chgData name="Li, Yunyi [E CPE]" userId="7df35fcf-ab21-4780-aba3-023042ccffe1" providerId="ADAL" clId="{732ADCB1-1AF7-4916-A8CC-3CE8D0E99FB8}" dt="2025-09-15T20:16:20.786" v="159" actId="47"/>
        <pc:sldMkLst>
          <pc:docMk/>
          <pc:sldMk cId="2831051301" sldId="299"/>
        </pc:sldMkLst>
      </pc:sldChg>
      <pc:sldChg chg="del">
        <pc:chgData name="Li, Yunyi [E CPE]" userId="7df35fcf-ab21-4780-aba3-023042ccffe1" providerId="ADAL" clId="{732ADCB1-1AF7-4916-A8CC-3CE8D0E99FB8}" dt="2025-09-15T20:16:20.786" v="159" actId="47"/>
        <pc:sldMkLst>
          <pc:docMk/>
          <pc:sldMk cId="710795799" sldId="300"/>
        </pc:sldMkLst>
      </pc:sldChg>
      <pc:sldChg chg="add">
        <pc:chgData name="Li, Yunyi [E CPE]" userId="7df35fcf-ab21-4780-aba3-023042ccffe1" providerId="ADAL" clId="{732ADCB1-1AF7-4916-A8CC-3CE8D0E99FB8}" dt="2025-09-15T20:16:22.573" v="160"/>
        <pc:sldMkLst>
          <pc:docMk/>
          <pc:sldMk cId="3103953481" sldId="300"/>
        </pc:sldMkLst>
      </pc:sldChg>
      <pc:sldChg chg="add">
        <pc:chgData name="Li, Yunyi [E CPE]" userId="7df35fcf-ab21-4780-aba3-023042ccffe1" providerId="ADAL" clId="{732ADCB1-1AF7-4916-A8CC-3CE8D0E99FB8}" dt="2025-09-15T20:18:33.779" v="177"/>
        <pc:sldMkLst>
          <pc:docMk/>
          <pc:sldMk cId="1309216078" sldId="301"/>
        </pc:sldMkLst>
      </pc:sldChg>
      <pc:sldChg chg="del">
        <pc:chgData name="Li, Yunyi [E CPE]" userId="7df35fcf-ab21-4780-aba3-023042ccffe1" providerId="ADAL" clId="{732ADCB1-1AF7-4916-A8CC-3CE8D0E99FB8}" dt="2025-09-15T20:16:20.786" v="159" actId="47"/>
        <pc:sldMkLst>
          <pc:docMk/>
          <pc:sldMk cId="1777464263" sldId="301"/>
        </pc:sldMkLst>
      </pc:sldChg>
      <pc:sldChg chg="del">
        <pc:chgData name="Li, Yunyi [E CPE]" userId="7df35fcf-ab21-4780-aba3-023042ccffe1" providerId="ADAL" clId="{732ADCB1-1AF7-4916-A8CC-3CE8D0E99FB8}" dt="2025-09-15T20:16:20.786" v="159" actId="47"/>
        <pc:sldMkLst>
          <pc:docMk/>
          <pc:sldMk cId="1675277692" sldId="302"/>
        </pc:sldMkLst>
      </pc:sldChg>
      <pc:sldChg chg="add">
        <pc:chgData name="Li, Yunyi [E CPE]" userId="7df35fcf-ab21-4780-aba3-023042ccffe1" providerId="ADAL" clId="{732ADCB1-1AF7-4916-A8CC-3CE8D0E99FB8}" dt="2025-09-15T20:18:33.779" v="177"/>
        <pc:sldMkLst>
          <pc:docMk/>
          <pc:sldMk cId="2182609594" sldId="302"/>
        </pc:sldMkLst>
      </pc:sldChg>
      <pc:sldChg chg="add">
        <pc:chgData name="Li, Yunyi [E CPE]" userId="7df35fcf-ab21-4780-aba3-023042ccffe1" providerId="ADAL" clId="{732ADCB1-1AF7-4916-A8CC-3CE8D0E99FB8}" dt="2025-09-15T20:19:50.326" v="180"/>
        <pc:sldMkLst>
          <pc:docMk/>
          <pc:sldMk cId="1866932889" sldId="303"/>
        </pc:sldMkLst>
      </pc:sldChg>
      <pc:sldChg chg="del">
        <pc:chgData name="Li, Yunyi [E CPE]" userId="7df35fcf-ab21-4780-aba3-023042ccffe1" providerId="ADAL" clId="{732ADCB1-1AF7-4916-A8CC-3CE8D0E99FB8}" dt="2025-09-15T20:16:20.786" v="159" actId="47"/>
        <pc:sldMkLst>
          <pc:docMk/>
          <pc:sldMk cId="3154290076" sldId="303"/>
        </pc:sldMkLst>
      </pc:sldChg>
      <pc:sldChg chg="add">
        <pc:chgData name="Li, Yunyi [E CPE]" userId="7df35fcf-ab21-4780-aba3-023042ccffe1" providerId="ADAL" clId="{732ADCB1-1AF7-4916-A8CC-3CE8D0E99FB8}" dt="2025-09-15T20:19:50.326" v="180"/>
        <pc:sldMkLst>
          <pc:docMk/>
          <pc:sldMk cId="98539534" sldId="304"/>
        </pc:sldMkLst>
      </pc:sldChg>
      <pc:sldChg chg="del">
        <pc:chgData name="Li, Yunyi [E CPE]" userId="7df35fcf-ab21-4780-aba3-023042ccffe1" providerId="ADAL" clId="{732ADCB1-1AF7-4916-A8CC-3CE8D0E99FB8}" dt="2025-09-15T20:16:20.786" v="159" actId="47"/>
        <pc:sldMkLst>
          <pc:docMk/>
          <pc:sldMk cId="3934464731" sldId="304"/>
        </pc:sldMkLst>
      </pc:sldChg>
      <pc:sldChg chg="del">
        <pc:chgData name="Li, Yunyi [E CPE]" userId="7df35fcf-ab21-4780-aba3-023042ccffe1" providerId="ADAL" clId="{732ADCB1-1AF7-4916-A8CC-3CE8D0E99FB8}" dt="2025-09-15T20:16:20.786" v="159" actId="47"/>
        <pc:sldMkLst>
          <pc:docMk/>
          <pc:sldMk cId="1003161595" sldId="305"/>
        </pc:sldMkLst>
      </pc:sldChg>
      <pc:sldChg chg="del">
        <pc:chgData name="Li, Yunyi [E CPE]" userId="7df35fcf-ab21-4780-aba3-023042ccffe1" providerId="ADAL" clId="{732ADCB1-1AF7-4916-A8CC-3CE8D0E99FB8}" dt="2025-09-15T20:16:20.786" v="159" actId="47"/>
        <pc:sldMkLst>
          <pc:docMk/>
          <pc:sldMk cId="1004936054" sldId="306"/>
        </pc:sldMkLst>
      </pc:sldChg>
      <pc:sldChg chg="del">
        <pc:chgData name="Li, Yunyi [E CPE]" userId="7df35fcf-ab21-4780-aba3-023042ccffe1" providerId="ADAL" clId="{732ADCB1-1AF7-4916-A8CC-3CE8D0E99FB8}" dt="2025-09-15T20:16:20.786" v="159" actId="47"/>
        <pc:sldMkLst>
          <pc:docMk/>
          <pc:sldMk cId="305476367" sldId="307"/>
        </pc:sldMkLst>
      </pc:sldChg>
      <pc:sldChg chg="del">
        <pc:chgData name="Li, Yunyi [E CPE]" userId="7df35fcf-ab21-4780-aba3-023042ccffe1" providerId="ADAL" clId="{732ADCB1-1AF7-4916-A8CC-3CE8D0E99FB8}" dt="2025-09-15T20:16:20.786" v="159" actId="47"/>
        <pc:sldMkLst>
          <pc:docMk/>
          <pc:sldMk cId="3213408074" sldId="308"/>
        </pc:sldMkLst>
      </pc:sldChg>
      <pc:sldChg chg="del">
        <pc:chgData name="Li, Yunyi [E CPE]" userId="7df35fcf-ab21-4780-aba3-023042ccffe1" providerId="ADAL" clId="{732ADCB1-1AF7-4916-A8CC-3CE8D0E99FB8}" dt="2025-09-15T20:16:20.786" v="159" actId="47"/>
        <pc:sldMkLst>
          <pc:docMk/>
          <pc:sldMk cId="4257578577" sldId="309"/>
        </pc:sldMkLst>
      </pc:sldChg>
      <pc:sldChg chg="del">
        <pc:chgData name="Li, Yunyi [E CPE]" userId="7df35fcf-ab21-4780-aba3-023042ccffe1" providerId="ADAL" clId="{732ADCB1-1AF7-4916-A8CC-3CE8D0E99FB8}" dt="2025-09-15T20:16:20.786" v="159" actId="47"/>
        <pc:sldMkLst>
          <pc:docMk/>
          <pc:sldMk cId="2952147614" sldId="310"/>
        </pc:sldMkLst>
      </pc:sldChg>
      <pc:sldChg chg="del">
        <pc:chgData name="Li, Yunyi [E CPE]" userId="7df35fcf-ab21-4780-aba3-023042ccffe1" providerId="ADAL" clId="{732ADCB1-1AF7-4916-A8CC-3CE8D0E99FB8}" dt="2025-09-15T20:16:20.786" v="159" actId="47"/>
        <pc:sldMkLst>
          <pc:docMk/>
          <pc:sldMk cId="520759214" sldId="311"/>
        </pc:sldMkLst>
      </pc:sldChg>
      <pc:sldChg chg="del">
        <pc:chgData name="Li, Yunyi [E CPE]" userId="7df35fcf-ab21-4780-aba3-023042ccffe1" providerId="ADAL" clId="{732ADCB1-1AF7-4916-A8CC-3CE8D0E99FB8}" dt="2025-09-15T20:16:20.786" v="159" actId="47"/>
        <pc:sldMkLst>
          <pc:docMk/>
          <pc:sldMk cId="2506110142" sldId="312"/>
        </pc:sldMkLst>
      </pc:sldChg>
      <pc:sldChg chg="del">
        <pc:chgData name="Li, Yunyi [E CPE]" userId="7df35fcf-ab21-4780-aba3-023042ccffe1" providerId="ADAL" clId="{732ADCB1-1AF7-4916-A8CC-3CE8D0E99FB8}" dt="2025-09-15T20:16:20.786" v="159" actId="47"/>
        <pc:sldMkLst>
          <pc:docMk/>
          <pc:sldMk cId="1993175809" sldId="313"/>
        </pc:sldMkLst>
      </pc:sldChg>
      <pc:sldChg chg="del">
        <pc:chgData name="Li, Yunyi [E CPE]" userId="7df35fcf-ab21-4780-aba3-023042ccffe1" providerId="ADAL" clId="{732ADCB1-1AF7-4916-A8CC-3CE8D0E99FB8}" dt="2025-09-15T20:16:20.786" v="159" actId="47"/>
        <pc:sldMkLst>
          <pc:docMk/>
          <pc:sldMk cId="3045270602" sldId="314"/>
        </pc:sldMkLst>
      </pc:sldChg>
      <pc:sldChg chg="del">
        <pc:chgData name="Li, Yunyi [E CPE]" userId="7df35fcf-ab21-4780-aba3-023042ccffe1" providerId="ADAL" clId="{732ADCB1-1AF7-4916-A8CC-3CE8D0E99FB8}" dt="2025-09-15T20:16:20.786" v="159" actId="47"/>
        <pc:sldMkLst>
          <pc:docMk/>
          <pc:sldMk cId="3511781887" sldId="315"/>
        </pc:sldMkLst>
      </pc:sldChg>
      <pc:sldChg chg="del">
        <pc:chgData name="Li, Yunyi [E CPE]" userId="7df35fcf-ab21-4780-aba3-023042ccffe1" providerId="ADAL" clId="{732ADCB1-1AF7-4916-A8CC-3CE8D0E99FB8}" dt="2025-09-15T20:16:20.786" v="159" actId="47"/>
        <pc:sldMkLst>
          <pc:docMk/>
          <pc:sldMk cId="2811808459" sldId="316"/>
        </pc:sldMkLst>
      </pc:sldChg>
      <pc:sldChg chg="del">
        <pc:chgData name="Li, Yunyi [E CPE]" userId="7df35fcf-ab21-4780-aba3-023042ccffe1" providerId="ADAL" clId="{732ADCB1-1AF7-4916-A8CC-3CE8D0E99FB8}" dt="2025-09-15T20:16:20.786" v="159" actId="47"/>
        <pc:sldMkLst>
          <pc:docMk/>
          <pc:sldMk cId="1002100248" sldId="317"/>
        </pc:sldMkLst>
      </pc:sldChg>
      <pc:sldChg chg="del">
        <pc:chgData name="Li, Yunyi [E CPE]" userId="7df35fcf-ab21-4780-aba3-023042ccffe1" providerId="ADAL" clId="{732ADCB1-1AF7-4916-A8CC-3CE8D0E99FB8}" dt="2025-09-15T20:16:20.786" v="159" actId="47"/>
        <pc:sldMkLst>
          <pc:docMk/>
          <pc:sldMk cId="1006907846" sldId="318"/>
        </pc:sldMkLst>
      </pc:sldChg>
      <pc:sldChg chg="del">
        <pc:chgData name="Li, Yunyi [E CPE]" userId="7df35fcf-ab21-4780-aba3-023042ccffe1" providerId="ADAL" clId="{732ADCB1-1AF7-4916-A8CC-3CE8D0E99FB8}" dt="2025-09-15T20:16:20.786" v="159" actId="47"/>
        <pc:sldMkLst>
          <pc:docMk/>
          <pc:sldMk cId="730133777" sldId="319"/>
        </pc:sldMkLst>
      </pc:sldChg>
      <pc:sldChg chg="del">
        <pc:chgData name="Li, Yunyi [E CPE]" userId="7df35fcf-ab21-4780-aba3-023042ccffe1" providerId="ADAL" clId="{732ADCB1-1AF7-4916-A8CC-3CE8D0E99FB8}" dt="2025-09-15T20:16:20.786" v="159" actId="47"/>
        <pc:sldMkLst>
          <pc:docMk/>
          <pc:sldMk cId="601133580" sldId="320"/>
        </pc:sldMkLst>
      </pc:sldChg>
      <pc:sldChg chg="del">
        <pc:chgData name="Li, Yunyi [E CPE]" userId="7df35fcf-ab21-4780-aba3-023042ccffe1" providerId="ADAL" clId="{732ADCB1-1AF7-4916-A8CC-3CE8D0E99FB8}" dt="2025-09-15T20:16:20.786" v="159" actId="47"/>
        <pc:sldMkLst>
          <pc:docMk/>
          <pc:sldMk cId="2997067771" sldId="321"/>
        </pc:sldMkLst>
      </pc:sldChg>
      <pc:sldChg chg="del">
        <pc:chgData name="Li, Yunyi [E CPE]" userId="7df35fcf-ab21-4780-aba3-023042ccffe1" providerId="ADAL" clId="{732ADCB1-1AF7-4916-A8CC-3CE8D0E99FB8}" dt="2025-09-15T20:16:20.786" v="159" actId="47"/>
        <pc:sldMkLst>
          <pc:docMk/>
          <pc:sldMk cId="55979494" sldId="322"/>
        </pc:sldMkLst>
      </pc:sldChg>
      <pc:sldChg chg="del">
        <pc:chgData name="Li, Yunyi [E CPE]" userId="7df35fcf-ab21-4780-aba3-023042ccffe1" providerId="ADAL" clId="{732ADCB1-1AF7-4916-A8CC-3CE8D0E99FB8}" dt="2025-09-15T20:16:20.786" v="159" actId="47"/>
        <pc:sldMkLst>
          <pc:docMk/>
          <pc:sldMk cId="3274954093" sldId="323"/>
        </pc:sldMkLst>
      </pc:sldChg>
      <pc:sldChg chg="del">
        <pc:chgData name="Li, Yunyi [E CPE]" userId="7df35fcf-ab21-4780-aba3-023042ccffe1" providerId="ADAL" clId="{732ADCB1-1AF7-4916-A8CC-3CE8D0E99FB8}" dt="2025-09-15T20:16:20.786" v="159" actId="47"/>
        <pc:sldMkLst>
          <pc:docMk/>
          <pc:sldMk cId="2407789205" sldId="324"/>
        </pc:sldMkLst>
      </pc:sldChg>
      <pc:sldChg chg="del">
        <pc:chgData name="Li, Yunyi [E CPE]" userId="7df35fcf-ab21-4780-aba3-023042ccffe1" providerId="ADAL" clId="{732ADCB1-1AF7-4916-A8CC-3CE8D0E99FB8}" dt="2025-09-15T20:16:20.786" v="159" actId="47"/>
        <pc:sldMkLst>
          <pc:docMk/>
          <pc:sldMk cId="3202557898" sldId="325"/>
        </pc:sldMkLst>
      </pc:sldChg>
      <pc:sldChg chg="del">
        <pc:chgData name="Li, Yunyi [E CPE]" userId="7df35fcf-ab21-4780-aba3-023042ccffe1" providerId="ADAL" clId="{732ADCB1-1AF7-4916-A8CC-3CE8D0E99FB8}" dt="2025-09-15T20:16:20.786" v="159" actId="47"/>
        <pc:sldMkLst>
          <pc:docMk/>
          <pc:sldMk cId="1327544135" sldId="326"/>
        </pc:sldMkLst>
      </pc:sldChg>
      <pc:sldChg chg="del">
        <pc:chgData name="Li, Yunyi [E CPE]" userId="7df35fcf-ab21-4780-aba3-023042ccffe1" providerId="ADAL" clId="{732ADCB1-1AF7-4916-A8CC-3CE8D0E99FB8}" dt="2025-09-15T20:16:20.786" v="159" actId="47"/>
        <pc:sldMkLst>
          <pc:docMk/>
          <pc:sldMk cId="983310082" sldId="327"/>
        </pc:sldMkLst>
      </pc:sldChg>
      <pc:sldChg chg="del">
        <pc:chgData name="Li, Yunyi [E CPE]" userId="7df35fcf-ab21-4780-aba3-023042ccffe1" providerId="ADAL" clId="{732ADCB1-1AF7-4916-A8CC-3CE8D0E99FB8}" dt="2025-09-15T20:16:20.786" v="159" actId="47"/>
        <pc:sldMkLst>
          <pc:docMk/>
          <pc:sldMk cId="319068098" sldId="328"/>
        </pc:sldMkLst>
      </pc:sldChg>
      <pc:sldChg chg="del">
        <pc:chgData name="Li, Yunyi [E CPE]" userId="7df35fcf-ab21-4780-aba3-023042ccffe1" providerId="ADAL" clId="{732ADCB1-1AF7-4916-A8CC-3CE8D0E99FB8}" dt="2025-09-15T20:16:20.786" v="159" actId="47"/>
        <pc:sldMkLst>
          <pc:docMk/>
          <pc:sldMk cId="1100827371" sldId="329"/>
        </pc:sldMkLst>
      </pc:sldChg>
      <pc:sldChg chg="del">
        <pc:chgData name="Li, Yunyi [E CPE]" userId="7df35fcf-ab21-4780-aba3-023042ccffe1" providerId="ADAL" clId="{732ADCB1-1AF7-4916-A8CC-3CE8D0E99FB8}" dt="2025-09-15T20:16:20.786" v="159" actId="47"/>
        <pc:sldMkLst>
          <pc:docMk/>
          <pc:sldMk cId="2331910810" sldId="330"/>
        </pc:sldMkLst>
      </pc:sldChg>
      <pc:sldChg chg="del">
        <pc:chgData name="Li, Yunyi [E CPE]" userId="7df35fcf-ab21-4780-aba3-023042ccffe1" providerId="ADAL" clId="{732ADCB1-1AF7-4916-A8CC-3CE8D0E99FB8}" dt="2025-09-15T20:16:20.786" v="159" actId="47"/>
        <pc:sldMkLst>
          <pc:docMk/>
          <pc:sldMk cId="2883223546" sldId="331"/>
        </pc:sldMkLst>
      </pc:sldChg>
      <pc:sldChg chg="del">
        <pc:chgData name="Li, Yunyi [E CPE]" userId="7df35fcf-ab21-4780-aba3-023042ccffe1" providerId="ADAL" clId="{732ADCB1-1AF7-4916-A8CC-3CE8D0E99FB8}" dt="2025-09-15T20:16:20.786" v="159" actId="47"/>
        <pc:sldMkLst>
          <pc:docMk/>
          <pc:sldMk cId="2065405847" sldId="332"/>
        </pc:sldMkLst>
      </pc:sldChg>
      <pc:sldChg chg="del">
        <pc:chgData name="Li, Yunyi [E CPE]" userId="7df35fcf-ab21-4780-aba3-023042ccffe1" providerId="ADAL" clId="{732ADCB1-1AF7-4916-A8CC-3CE8D0E99FB8}" dt="2025-09-15T20:16:20.786" v="159" actId="47"/>
        <pc:sldMkLst>
          <pc:docMk/>
          <pc:sldMk cId="2121296449" sldId="333"/>
        </pc:sldMkLst>
      </pc:sldChg>
      <pc:sldChg chg="del">
        <pc:chgData name="Li, Yunyi [E CPE]" userId="7df35fcf-ab21-4780-aba3-023042ccffe1" providerId="ADAL" clId="{732ADCB1-1AF7-4916-A8CC-3CE8D0E99FB8}" dt="2025-09-15T20:16:20.786" v="159" actId="47"/>
        <pc:sldMkLst>
          <pc:docMk/>
          <pc:sldMk cId="1334551983" sldId="334"/>
        </pc:sldMkLst>
      </pc:sldChg>
      <pc:sldChg chg="del">
        <pc:chgData name="Li, Yunyi [E CPE]" userId="7df35fcf-ab21-4780-aba3-023042ccffe1" providerId="ADAL" clId="{732ADCB1-1AF7-4916-A8CC-3CE8D0E99FB8}" dt="2025-09-15T20:16:20.786" v="159" actId="47"/>
        <pc:sldMkLst>
          <pc:docMk/>
          <pc:sldMk cId="339381333" sldId="335"/>
        </pc:sldMkLst>
      </pc:sldChg>
      <pc:sldChg chg="del">
        <pc:chgData name="Li, Yunyi [E CPE]" userId="7df35fcf-ab21-4780-aba3-023042ccffe1" providerId="ADAL" clId="{732ADCB1-1AF7-4916-A8CC-3CE8D0E99FB8}" dt="2025-09-15T20:16:20.786" v="159" actId="47"/>
        <pc:sldMkLst>
          <pc:docMk/>
          <pc:sldMk cId="1354168961" sldId="336"/>
        </pc:sldMkLst>
      </pc:sldChg>
      <pc:sldChg chg="del">
        <pc:chgData name="Li, Yunyi [E CPE]" userId="7df35fcf-ab21-4780-aba3-023042ccffe1" providerId="ADAL" clId="{732ADCB1-1AF7-4916-A8CC-3CE8D0E99FB8}" dt="2025-09-15T20:16:20.786" v="159" actId="47"/>
        <pc:sldMkLst>
          <pc:docMk/>
          <pc:sldMk cId="4182594213" sldId="337"/>
        </pc:sldMkLst>
      </pc:sldChg>
      <pc:sldChg chg="del">
        <pc:chgData name="Li, Yunyi [E CPE]" userId="7df35fcf-ab21-4780-aba3-023042ccffe1" providerId="ADAL" clId="{732ADCB1-1AF7-4916-A8CC-3CE8D0E99FB8}" dt="2025-09-15T20:16:20.786" v="159" actId="47"/>
        <pc:sldMkLst>
          <pc:docMk/>
          <pc:sldMk cId="3615280186" sldId="338"/>
        </pc:sldMkLst>
      </pc:sldChg>
      <pc:sldChg chg="del">
        <pc:chgData name="Li, Yunyi [E CPE]" userId="7df35fcf-ab21-4780-aba3-023042ccffe1" providerId="ADAL" clId="{732ADCB1-1AF7-4916-A8CC-3CE8D0E99FB8}" dt="2025-09-15T20:16:20.786" v="159" actId="47"/>
        <pc:sldMkLst>
          <pc:docMk/>
          <pc:sldMk cId="2292254745" sldId="339"/>
        </pc:sldMkLst>
      </pc:sldChg>
      <pc:sldChg chg="del">
        <pc:chgData name="Li, Yunyi [E CPE]" userId="7df35fcf-ab21-4780-aba3-023042ccffe1" providerId="ADAL" clId="{732ADCB1-1AF7-4916-A8CC-3CE8D0E99FB8}" dt="2025-09-15T20:16:20.786" v="159" actId="47"/>
        <pc:sldMkLst>
          <pc:docMk/>
          <pc:sldMk cId="3260793914" sldId="340"/>
        </pc:sldMkLst>
      </pc:sldChg>
      <pc:sldChg chg="del">
        <pc:chgData name="Li, Yunyi [E CPE]" userId="7df35fcf-ab21-4780-aba3-023042ccffe1" providerId="ADAL" clId="{732ADCB1-1AF7-4916-A8CC-3CE8D0E99FB8}" dt="2025-09-15T20:16:20.786" v="159" actId="47"/>
        <pc:sldMkLst>
          <pc:docMk/>
          <pc:sldMk cId="72153572" sldId="341"/>
        </pc:sldMkLst>
      </pc:sldChg>
      <pc:sldChg chg="del">
        <pc:chgData name="Li, Yunyi [E CPE]" userId="7df35fcf-ab21-4780-aba3-023042ccffe1" providerId="ADAL" clId="{732ADCB1-1AF7-4916-A8CC-3CE8D0E99FB8}" dt="2025-09-15T20:16:20.786" v="159" actId="47"/>
        <pc:sldMkLst>
          <pc:docMk/>
          <pc:sldMk cId="603860" sldId="342"/>
        </pc:sldMkLst>
      </pc:sldChg>
      <pc:sldChg chg="del">
        <pc:chgData name="Li, Yunyi [E CPE]" userId="7df35fcf-ab21-4780-aba3-023042ccffe1" providerId="ADAL" clId="{732ADCB1-1AF7-4916-A8CC-3CE8D0E99FB8}" dt="2025-09-15T20:16:20.786" v="159" actId="47"/>
        <pc:sldMkLst>
          <pc:docMk/>
          <pc:sldMk cId="1167688349" sldId="343"/>
        </pc:sldMkLst>
      </pc:sldChg>
      <pc:sldChg chg="del">
        <pc:chgData name="Li, Yunyi [E CPE]" userId="7df35fcf-ab21-4780-aba3-023042ccffe1" providerId="ADAL" clId="{732ADCB1-1AF7-4916-A8CC-3CE8D0E99FB8}" dt="2025-09-15T20:16:20.786" v="159" actId="47"/>
        <pc:sldMkLst>
          <pc:docMk/>
          <pc:sldMk cId="2623891291" sldId="344"/>
        </pc:sldMkLst>
      </pc:sldChg>
      <pc:sldChg chg="del">
        <pc:chgData name="Li, Yunyi [E CPE]" userId="7df35fcf-ab21-4780-aba3-023042ccffe1" providerId="ADAL" clId="{732ADCB1-1AF7-4916-A8CC-3CE8D0E99FB8}" dt="2025-09-15T20:16:20.786" v="159" actId="47"/>
        <pc:sldMkLst>
          <pc:docMk/>
          <pc:sldMk cId="1440740017" sldId="345"/>
        </pc:sldMkLst>
      </pc:sldChg>
      <pc:sldChg chg="del">
        <pc:chgData name="Li, Yunyi [E CPE]" userId="7df35fcf-ab21-4780-aba3-023042ccffe1" providerId="ADAL" clId="{732ADCB1-1AF7-4916-A8CC-3CE8D0E99FB8}" dt="2025-09-15T20:16:20.786" v="159" actId="47"/>
        <pc:sldMkLst>
          <pc:docMk/>
          <pc:sldMk cId="1406948801" sldId="346"/>
        </pc:sldMkLst>
      </pc:sldChg>
      <pc:sldChg chg="del">
        <pc:chgData name="Li, Yunyi [E CPE]" userId="7df35fcf-ab21-4780-aba3-023042ccffe1" providerId="ADAL" clId="{732ADCB1-1AF7-4916-A8CC-3CE8D0E99FB8}" dt="2025-09-15T20:16:20.786" v="159" actId="47"/>
        <pc:sldMkLst>
          <pc:docMk/>
          <pc:sldMk cId="4094963647" sldId="347"/>
        </pc:sldMkLst>
      </pc:sldChg>
      <pc:sldChg chg="del">
        <pc:chgData name="Li, Yunyi [E CPE]" userId="7df35fcf-ab21-4780-aba3-023042ccffe1" providerId="ADAL" clId="{732ADCB1-1AF7-4916-A8CC-3CE8D0E99FB8}" dt="2025-09-15T20:16:20.786" v="159" actId="47"/>
        <pc:sldMkLst>
          <pc:docMk/>
          <pc:sldMk cId="4052320695" sldId="348"/>
        </pc:sldMkLst>
      </pc:sldChg>
      <pc:sldChg chg="del">
        <pc:chgData name="Li, Yunyi [E CPE]" userId="7df35fcf-ab21-4780-aba3-023042ccffe1" providerId="ADAL" clId="{732ADCB1-1AF7-4916-A8CC-3CE8D0E99FB8}" dt="2025-09-15T20:16:20.786" v="159" actId="47"/>
        <pc:sldMkLst>
          <pc:docMk/>
          <pc:sldMk cId="1634724468" sldId="349"/>
        </pc:sldMkLst>
      </pc:sldChg>
      <pc:sldChg chg="del">
        <pc:chgData name="Li, Yunyi [E CPE]" userId="7df35fcf-ab21-4780-aba3-023042ccffe1" providerId="ADAL" clId="{732ADCB1-1AF7-4916-A8CC-3CE8D0E99FB8}" dt="2025-09-15T20:16:20.786" v="159" actId="47"/>
        <pc:sldMkLst>
          <pc:docMk/>
          <pc:sldMk cId="4007438030" sldId="350"/>
        </pc:sldMkLst>
      </pc:sldChg>
      <pc:sldChg chg="del">
        <pc:chgData name="Li, Yunyi [E CPE]" userId="7df35fcf-ab21-4780-aba3-023042ccffe1" providerId="ADAL" clId="{732ADCB1-1AF7-4916-A8CC-3CE8D0E99FB8}" dt="2025-09-15T20:16:20.786" v="159" actId="47"/>
        <pc:sldMkLst>
          <pc:docMk/>
          <pc:sldMk cId="2213065325" sldId="351"/>
        </pc:sldMkLst>
      </pc:sldChg>
      <pc:sldChg chg="del">
        <pc:chgData name="Li, Yunyi [E CPE]" userId="7df35fcf-ab21-4780-aba3-023042ccffe1" providerId="ADAL" clId="{732ADCB1-1AF7-4916-A8CC-3CE8D0E99FB8}" dt="2025-09-15T20:16:20.786" v="159" actId="47"/>
        <pc:sldMkLst>
          <pc:docMk/>
          <pc:sldMk cId="1169189246" sldId="352"/>
        </pc:sldMkLst>
      </pc:sldChg>
      <pc:sldChg chg="del">
        <pc:chgData name="Li, Yunyi [E CPE]" userId="7df35fcf-ab21-4780-aba3-023042ccffe1" providerId="ADAL" clId="{732ADCB1-1AF7-4916-A8CC-3CE8D0E99FB8}" dt="2025-09-15T20:16:20.786" v="159" actId="47"/>
        <pc:sldMkLst>
          <pc:docMk/>
          <pc:sldMk cId="827120556" sldId="353"/>
        </pc:sldMkLst>
      </pc:sldChg>
      <pc:sldChg chg="del">
        <pc:chgData name="Li, Yunyi [E CPE]" userId="7df35fcf-ab21-4780-aba3-023042ccffe1" providerId="ADAL" clId="{732ADCB1-1AF7-4916-A8CC-3CE8D0E99FB8}" dt="2025-09-15T20:16:20.786" v="159" actId="47"/>
        <pc:sldMkLst>
          <pc:docMk/>
          <pc:sldMk cId="811102353" sldId="354"/>
        </pc:sldMkLst>
      </pc:sldChg>
      <pc:sldChg chg="del">
        <pc:chgData name="Li, Yunyi [E CPE]" userId="7df35fcf-ab21-4780-aba3-023042ccffe1" providerId="ADAL" clId="{732ADCB1-1AF7-4916-A8CC-3CE8D0E99FB8}" dt="2025-09-15T20:16:20.786" v="159" actId="47"/>
        <pc:sldMkLst>
          <pc:docMk/>
          <pc:sldMk cId="1724479898" sldId="355"/>
        </pc:sldMkLst>
      </pc:sldChg>
      <pc:sldChg chg="del">
        <pc:chgData name="Li, Yunyi [E CPE]" userId="7df35fcf-ab21-4780-aba3-023042ccffe1" providerId="ADAL" clId="{732ADCB1-1AF7-4916-A8CC-3CE8D0E99FB8}" dt="2025-09-15T20:16:20.786" v="159" actId="47"/>
        <pc:sldMkLst>
          <pc:docMk/>
          <pc:sldMk cId="1096602787" sldId="356"/>
        </pc:sldMkLst>
      </pc:sldChg>
      <pc:sldChg chg="del">
        <pc:chgData name="Li, Yunyi [E CPE]" userId="7df35fcf-ab21-4780-aba3-023042ccffe1" providerId="ADAL" clId="{732ADCB1-1AF7-4916-A8CC-3CE8D0E99FB8}" dt="2025-09-15T20:16:20.786" v="159" actId="47"/>
        <pc:sldMkLst>
          <pc:docMk/>
          <pc:sldMk cId="201667758" sldId="357"/>
        </pc:sldMkLst>
      </pc:sldChg>
      <pc:sldChg chg="del">
        <pc:chgData name="Li, Yunyi [E CPE]" userId="7df35fcf-ab21-4780-aba3-023042ccffe1" providerId="ADAL" clId="{732ADCB1-1AF7-4916-A8CC-3CE8D0E99FB8}" dt="2025-09-15T20:16:20.786" v="159" actId="47"/>
        <pc:sldMkLst>
          <pc:docMk/>
          <pc:sldMk cId="3916787441" sldId="358"/>
        </pc:sldMkLst>
      </pc:sldChg>
      <pc:sldChg chg="del">
        <pc:chgData name="Li, Yunyi [E CPE]" userId="7df35fcf-ab21-4780-aba3-023042ccffe1" providerId="ADAL" clId="{732ADCB1-1AF7-4916-A8CC-3CE8D0E99FB8}" dt="2025-09-15T20:16:20.786" v="159" actId="47"/>
        <pc:sldMkLst>
          <pc:docMk/>
          <pc:sldMk cId="1392306039" sldId="359"/>
        </pc:sldMkLst>
      </pc:sldChg>
      <pc:sldChg chg="del">
        <pc:chgData name="Li, Yunyi [E CPE]" userId="7df35fcf-ab21-4780-aba3-023042ccffe1" providerId="ADAL" clId="{732ADCB1-1AF7-4916-A8CC-3CE8D0E99FB8}" dt="2025-09-15T20:16:20.786" v="159" actId="47"/>
        <pc:sldMkLst>
          <pc:docMk/>
          <pc:sldMk cId="1074279253" sldId="360"/>
        </pc:sldMkLst>
      </pc:sldChg>
      <pc:sldChg chg="add">
        <pc:chgData name="Li, Yunyi [E CPE]" userId="7df35fcf-ab21-4780-aba3-023042ccffe1" providerId="ADAL" clId="{732ADCB1-1AF7-4916-A8CC-3CE8D0E99FB8}" dt="2025-09-15T20:16:22.573" v="160"/>
        <pc:sldMkLst>
          <pc:docMk/>
          <pc:sldMk cId="3350914388" sldId="362"/>
        </pc:sldMkLst>
      </pc:sldChg>
      <pc:sldChg chg="del">
        <pc:chgData name="Li, Yunyi [E CPE]" userId="7df35fcf-ab21-4780-aba3-023042ccffe1" providerId="ADAL" clId="{732ADCB1-1AF7-4916-A8CC-3CE8D0E99FB8}" dt="2025-09-15T20:16:20.786" v="159" actId="47"/>
        <pc:sldMkLst>
          <pc:docMk/>
          <pc:sldMk cId="4066642788" sldId="362"/>
        </pc:sldMkLst>
      </pc:sldChg>
      <pc:sldChg chg="modSp add mod">
        <pc:chgData name="Li, Yunyi [E CPE]" userId="7df35fcf-ab21-4780-aba3-023042ccffe1" providerId="ADAL" clId="{732ADCB1-1AF7-4916-A8CC-3CE8D0E99FB8}" dt="2025-09-15T20:17:14.373" v="167" actId="108"/>
        <pc:sldMkLst>
          <pc:docMk/>
          <pc:sldMk cId="3247141970" sldId="363"/>
        </pc:sldMkLst>
        <pc:spChg chg="mod">
          <ac:chgData name="Li, Yunyi [E CPE]" userId="7df35fcf-ab21-4780-aba3-023042ccffe1" providerId="ADAL" clId="{732ADCB1-1AF7-4916-A8CC-3CE8D0E99FB8}" dt="2025-09-15T20:17:14.373" v="167" actId="108"/>
          <ac:spMkLst>
            <pc:docMk/>
            <pc:sldMk cId="3247141970" sldId="363"/>
            <ac:spMk id="8" creationId="{E233ED25-29D2-1335-FEE4-3B196B46AC3F}"/>
          </ac:spMkLst>
        </pc:spChg>
      </pc:sldChg>
      <pc:sldChg chg="del">
        <pc:chgData name="Li, Yunyi [E CPE]" userId="7df35fcf-ab21-4780-aba3-023042ccffe1" providerId="ADAL" clId="{732ADCB1-1AF7-4916-A8CC-3CE8D0E99FB8}" dt="2025-09-15T20:16:20.786" v="159" actId="47"/>
        <pc:sldMkLst>
          <pc:docMk/>
          <pc:sldMk cId="4281444881" sldId="363"/>
        </pc:sldMkLst>
      </pc:sldChg>
      <pc:sldChg chg="modSp add mod">
        <pc:chgData name="Li, Yunyi [E CPE]" userId="7df35fcf-ab21-4780-aba3-023042ccffe1" providerId="ADAL" clId="{732ADCB1-1AF7-4916-A8CC-3CE8D0E99FB8}" dt="2025-09-15T20:17:21.562" v="169" actId="108"/>
        <pc:sldMkLst>
          <pc:docMk/>
          <pc:sldMk cId="211277405" sldId="364"/>
        </pc:sldMkLst>
        <pc:spChg chg="mod">
          <ac:chgData name="Li, Yunyi [E CPE]" userId="7df35fcf-ab21-4780-aba3-023042ccffe1" providerId="ADAL" clId="{732ADCB1-1AF7-4916-A8CC-3CE8D0E99FB8}" dt="2025-09-15T20:17:21.562" v="169" actId="108"/>
          <ac:spMkLst>
            <pc:docMk/>
            <pc:sldMk cId="211277405" sldId="364"/>
            <ac:spMk id="8" creationId="{79DF8E68-DBF6-6A87-E241-E534DC153392}"/>
          </ac:spMkLst>
        </pc:spChg>
      </pc:sldChg>
      <pc:sldChg chg="del">
        <pc:chgData name="Li, Yunyi [E CPE]" userId="7df35fcf-ab21-4780-aba3-023042ccffe1" providerId="ADAL" clId="{732ADCB1-1AF7-4916-A8CC-3CE8D0E99FB8}" dt="2025-09-15T20:16:20.786" v="159" actId="47"/>
        <pc:sldMkLst>
          <pc:docMk/>
          <pc:sldMk cId="1576824100" sldId="364"/>
        </pc:sldMkLst>
      </pc:sldChg>
      <pc:sldChg chg="del">
        <pc:chgData name="Li, Yunyi [E CPE]" userId="7df35fcf-ab21-4780-aba3-023042ccffe1" providerId="ADAL" clId="{732ADCB1-1AF7-4916-A8CC-3CE8D0E99FB8}" dt="2025-09-15T20:16:20.786" v="159" actId="47"/>
        <pc:sldMkLst>
          <pc:docMk/>
          <pc:sldMk cId="1604037103" sldId="365"/>
        </pc:sldMkLst>
      </pc:sldChg>
      <pc:sldChg chg="modSp add mod">
        <pc:chgData name="Li, Yunyi [E CPE]" userId="7df35fcf-ab21-4780-aba3-023042ccffe1" providerId="ADAL" clId="{732ADCB1-1AF7-4916-A8CC-3CE8D0E99FB8}" dt="2025-09-15T20:17:30.665" v="171" actId="108"/>
        <pc:sldMkLst>
          <pc:docMk/>
          <pc:sldMk cId="3888084782" sldId="365"/>
        </pc:sldMkLst>
        <pc:spChg chg="mod">
          <ac:chgData name="Li, Yunyi [E CPE]" userId="7df35fcf-ab21-4780-aba3-023042ccffe1" providerId="ADAL" clId="{732ADCB1-1AF7-4916-A8CC-3CE8D0E99FB8}" dt="2025-09-15T20:17:30.665" v="171" actId="108"/>
          <ac:spMkLst>
            <pc:docMk/>
            <pc:sldMk cId="3888084782" sldId="365"/>
            <ac:spMk id="8" creationId="{79ABB8DB-3754-7BFD-2CD9-F9FEEF6375C9}"/>
          </ac:spMkLst>
        </pc:spChg>
      </pc:sldChg>
      <pc:sldChg chg="del">
        <pc:chgData name="Li, Yunyi [E CPE]" userId="7df35fcf-ab21-4780-aba3-023042ccffe1" providerId="ADAL" clId="{732ADCB1-1AF7-4916-A8CC-3CE8D0E99FB8}" dt="2025-09-15T20:16:20.786" v="159" actId="47"/>
        <pc:sldMkLst>
          <pc:docMk/>
          <pc:sldMk cId="1471450397" sldId="366"/>
        </pc:sldMkLst>
      </pc:sldChg>
      <pc:sldChg chg="modSp add mod">
        <pc:chgData name="Li, Yunyi [E CPE]" userId="7df35fcf-ab21-4780-aba3-023042ccffe1" providerId="ADAL" clId="{732ADCB1-1AF7-4916-A8CC-3CE8D0E99FB8}" dt="2025-09-15T20:17:37.554" v="173" actId="108"/>
        <pc:sldMkLst>
          <pc:docMk/>
          <pc:sldMk cId="1546949896" sldId="366"/>
        </pc:sldMkLst>
        <pc:spChg chg="mod">
          <ac:chgData name="Li, Yunyi [E CPE]" userId="7df35fcf-ab21-4780-aba3-023042ccffe1" providerId="ADAL" clId="{732ADCB1-1AF7-4916-A8CC-3CE8D0E99FB8}" dt="2025-09-15T20:17:37.554" v="173" actId="108"/>
          <ac:spMkLst>
            <pc:docMk/>
            <pc:sldMk cId="1546949896" sldId="366"/>
            <ac:spMk id="8" creationId="{77D9352B-6C72-B14C-DC2A-3FC12BDBF315}"/>
          </ac:spMkLst>
        </pc:spChg>
      </pc:sldChg>
      <pc:sldChg chg="modSp add mod">
        <pc:chgData name="Li, Yunyi [E CPE]" userId="7df35fcf-ab21-4780-aba3-023042ccffe1" providerId="ADAL" clId="{732ADCB1-1AF7-4916-A8CC-3CE8D0E99FB8}" dt="2025-09-15T20:17:43.940" v="175" actId="108"/>
        <pc:sldMkLst>
          <pc:docMk/>
          <pc:sldMk cId="2472156526" sldId="367"/>
        </pc:sldMkLst>
        <pc:spChg chg="mod">
          <ac:chgData name="Li, Yunyi [E CPE]" userId="7df35fcf-ab21-4780-aba3-023042ccffe1" providerId="ADAL" clId="{732ADCB1-1AF7-4916-A8CC-3CE8D0E99FB8}" dt="2025-09-15T20:17:43.940" v="175" actId="108"/>
          <ac:spMkLst>
            <pc:docMk/>
            <pc:sldMk cId="2472156526" sldId="367"/>
            <ac:spMk id="8" creationId="{03F74777-9155-F593-6DC2-C00C1C1F6695}"/>
          </ac:spMkLst>
        </pc:spChg>
      </pc:sldChg>
      <pc:sldChg chg="del">
        <pc:chgData name="Li, Yunyi [E CPE]" userId="7df35fcf-ab21-4780-aba3-023042ccffe1" providerId="ADAL" clId="{732ADCB1-1AF7-4916-A8CC-3CE8D0E99FB8}" dt="2025-09-15T20:16:20.786" v="159" actId="47"/>
        <pc:sldMkLst>
          <pc:docMk/>
          <pc:sldMk cId="2883111991" sldId="367"/>
        </pc:sldMkLst>
      </pc:sldChg>
      <pc:sldChg chg="add">
        <pc:chgData name="Li, Yunyi [E CPE]" userId="7df35fcf-ab21-4780-aba3-023042ccffe1" providerId="ADAL" clId="{732ADCB1-1AF7-4916-A8CC-3CE8D0E99FB8}" dt="2025-09-15T20:18:18.743" v="176"/>
        <pc:sldMkLst>
          <pc:docMk/>
          <pc:sldMk cId="512504658" sldId="368"/>
        </pc:sldMkLst>
      </pc:sldChg>
      <pc:sldChg chg="del">
        <pc:chgData name="Li, Yunyi [E CPE]" userId="7df35fcf-ab21-4780-aba3-023042ccffe1" providerId="ADAL" clId="{732ADCB1-1AF7-4916-A8CC-3CE8D0E99FB8}" dt="2025-09-15T20:16:20.786" v="159" actId="47"/>
        <pc:sldMkLst>
          <pc:docMk/>
          <pc:sldMk cId="1057853517" sldId="368"/>
        </pc:sldMkLst>
      </pc:sldChg>
      <pc:sldChg chg="del">
        <pc:chgData name="Li, Yunyi [E CPE]" userId="7df35fcf-ab21-4780-aba3-023042ccffe1" providerId="ADAL" clId="{732ADCB1-1AF7-4916-A8CC-3CE8D0E99FB8}" dt="2025-09-15T20:16:20.786" v="159" actId="47"/>
        <pc:sldMkLst>
          <pc:docMk/>
          <pc:sldMk cId="1539184604" sldId="369"/>
        </pc:sldMkLst>
      </pc:sldChg>
      <pc:sldChg chg="add">
        <pc:chgData name="Li, Yunyi [E CPE]" userId="7df35fcf-ab21-4780-aba3-023042ccffe1" providerId="ADAL" clId="{732ADCB1-1AF7-4916-A8CC-3CE8D0E99FB8}" dt="2025-09-15T20:18:18.743" v="176"/>
        <pc:sldMkLst>
          <pc:docMk/>
          <pc:sldMk cId="3257041118" sldId="369"/>
        </pc:sldMkLst>
      </pc:sldChg>
      <pc:sldChg chg="add">
        <pc:chgData name="Li, Yunyi [E CPE]" userId="7df35fcf-ab21-4780-aba3-023042ccffe1" providerId="ADAL" clId="{732ADCB1-1AF7-4916-A8CC-3CE8D0E99FB8}" dt="2025-09-15T20:18:18.743" v="176"/>
        <pc:sldMkLst>
          <pc:docMk/>
          <pc:sldMk cId="2015952363" sldId="370"/>
        </pc:sldMkLst>
      </pc:sldChg>
      <pc:sldChg chg="del">
        <pc:chgData name="Li, Yunyi [E CPE]" userId="7df35fcf-ab21-4780-aba3-023042ccffe1" providerId="ADAL" clId="{732ADCB1-1AF7-4916-A8CC-3CE8D0E99FB8}" dt="2025-09-15T20:16:20.786" v="159" actId="47"/>
        <pc:sldMkLst>
          <pc:docMk/>
          <pc:sldMk cId="3051336621" sldId="370"/>
        </pc:sldMkLst>
      </pc:sldChg>
      <pc:sldChg chg="del">
        <pc:chgData name="Li, Yunyi [E CPE]" userId="7df35fcf-ab21-4780-aba3-023042ccffe1" providerId="ADAL" clId="{732ADCB1-1AF7-4916-A8CC-3CE8D0E99FB8}" dt="2025-09-15T20:16:20.786" v="159" actId="47"/>
        <pc:sldMkLst>
          <pc:docMk/>
          <pc:sldMk cId="1746128797" sldId="371"/>
        </pc:sldMkLst>
      </pc:sldChg>
      <pc:sldChg chg="add">
        <pc:chgData name="Li, Yunyi [E CPE]" userId="7df35fcf-ab21-4780-aba3-023042ccffe1" providerId="ADAL" clId="{732ADCB1-1AF7-4916-A8CC-3CE8D0E99FB8}" dt="2025-09-15T20:18:18.743" v="176"/>
        <pc:sldMkLst>
          <pc:docMk/>
          <pc:sldMk cId="2156129714" sldId="371"/>
        </pc:sldMkLst>
      </pc:sldChg>
      <pc:sldChg chg="add">
        <pc:chgData name="Li, Yunyi [E CPE]" userId="7df35fcf-ab21-4780-aba3-023042ccffe1" providerId="ADAL" clId="{732ADCB1-1AF7-4916-A8CC-3CE8D0E99FB8}" dt="2025-09-15T20:18:18.743" v="176"/>
        <pc:sldMkLst>
          <pc:docMk/>
          <pc:sldMk cId="889169689" sldId="372"/>
        </pc:sldMkLst>
      </pc:sldChg>
      <pc:sldChg chg="del">
        <pc:chgData name="Li, Yunyi [E CPE]" userId="7df35fcf-ab21-4780-aba3-023042ccffe1" providerId="ADAL" clId="{732ADCB1-1AF7-4916-A8CC-3CE8D0E99FB8}" dt="2025-09-15T20:16:20.786" v="159" actId="47"/>
        <pc:sldMkLst>
          <pc:docMk/>
          <pc:sldMk cId="1750248143" sldId="372"/>
        </pc:sldMkLst>
      </pc:sldChg>
      <pc:sldChg chg="del">
        <pc:chgData name="Li, Yunyi [E CPE]" userId="7df35fcf-ab21-4780-aba3-023042ccffe1" providerId="ADAL" clId="{732ADCB1-1AF7-4916-A8CC-3CE8D0E99FB8}" dt="2025-09-15T20:16:20.786" v="159" actId="47"/>
        <pc:sldMkLst>
          <pc:docMk/>
          <pc:sldMk cId="16772523" sldId="373"/>
        </pc:sldMkLst>
      </pc:sldChg>
      <pc:sldChg chg="add">
        <pc:chgData name="Li, Yunyi [E CPE]" userId="7df35fcf-ab21-4780-aba3-023042ccffe1" providerId="ADAL" clId="{732ADCB1-1AF7-4916-A8CC-3CE8D0E99FB8}" dt="2025-09-15T20:18:18.743" v="176"/>
        <pc:sldMkLst>
          <pc:docMk/>
          <pc:sldMk cId="1875973330" sldId="373"/>
        </pc:sldMkLst>
      </pc:sldChg>
      <pc:sldChg chg="add">
        <pc:chgData name="Li, Yunyi [E CPE]" userId="7df35fcf-ab21-4780-aba3-023042ccffe1" providerId="ADAL" clId="{732ADCB1-1AF7-4916-A8CC-3CE8D0E99FB8}" dt="2025-09-15T20:18:18.743" v="176"/>
        <pc:sldMkLst>
          <pc:docMk/>
          <pc:sldMk cId="1710422311" sldId="374"/>
        </pc:sldMkLst>
      </pc:sldChg>
      <pc:sldChg chg="del">
        <pc:chgData name="Li, Yunyi [E CPE]" userId="7df35fcf-ab21-4780-aba3-023042ccffe1" providerId="ADAL" clId="{732ADCB1-1AF7-4916-A8CC-3CE8D0E99FB8}" dt="2025-09-15T20:16:20.786" v="159" actId="47"/>
        <pc:sldMkLst>
          <pc:docMk/>
          <pc:sldMk cId="2202489036" sldId="374"/>
        </pc:sldMkLst>
      </pc:sldChg>
      <pc:sldChg chg="add">
        <pc:chgData name="Li, Yunyi [E CPE]" userId="7df35fcf-ab21-4780-aba3-023042ccffe1" providerId="ADAL" clId="{732ADCB1-1AF7-4916-A8CC-3CE8D0E99FB8}" dt="2025-09-15T20:18:18.743" v="176"/>
        <pc:sldMkLst>
          <pc:docMk/>
          <pc:sldMk cId="761077217" sldId="375"/>
        </pc:sldMkLst>
      </pc:sldChg>
      <pc:sldChg chg="del">
        <pc:chgData name="Li, Yunyi [E CPE]" userId="7df35fcf-ab21-4780-aba3-023042ccffe1" providerId="ADAL" clId="{732ADCB1-1AF7-4916-A8CC-3CE8D0E99FB8}" dt="2025-09-15T20:16:20.786" v="159" actId="47"/>
        <pc:sldMkLst>
          <pc:docMk/>
          <pc:sldMk cId="3634666768" sldId="375"/>
        </pc:sldMkLst>
      </pc:sldChg>
      <pc:sldChg chg="del">
        <pc:chgData name="Li, Yunyi [E CPE]" userId="7df35fcf-ab21-4780-aba3-023042ccffe1" providerId="ADAL" clId="{732ADCB1-1AF7-4916-A8CC-3CE8D0E99FB8}" dt="2025-09-15T20:16:20.786" v="159" actId="47"/>
        <pc:sldMkLst>
          <pc:docMk/>
          <pc:sldMk cId="1819102069" sldId="376"/>
        </pc:sldMkLst>
      </pc:sldChg>
      <pc:sldChg chg="add">
        <pc:chgData name="Li, Yunyi [E CPE]" userId="7df35fcf-ab21-4780-aba3-023042ccffe1" providerId="ADAL" clId="{732ADCB1-1AF7-4916-A8CC-3CE8D0E99FB8}" dt="2025-09-15T20:18:18.743" v="176"/>
        <pc:sldMkLst>
          <pc:docMk/>
          <pc:sldMk cId="3714683702" sldId="376"/>
        </pc:sldMkLst>
      </pc:sldChg>
      <pc:sldChg chg="add">
        <pc:chgData name="Li, Yunyi [E CPE]" userId="7df35fcf-ab21-4780-aba3-023042ccffe1" providerId="ADAL" clId="{732ADCB1-1AF7-4916-A8CC-3CE8D0E99FB8}" dt="2025-09-15T20:18:33.779" v="177"/>
        <pc:sldMkLst>
          <pc:docMk/>
          <pc:sldMk cId="1541465826" sldId="377"/>
        </pc:sldMkLst>
      </pc:sldChg>
      <pc:sldChg chg="del">
        <pc:chgData name="Li, Yunyi [E CPE]" userId="7df35fcf-ab21-4780-aba3-023042ccffe1" providerId="ADAL" clId="{732ADCB1-1AF7-4916-A8CC-3CE8D0E99FB8}" dt="2025-09-15T20:16:20.786" v="159" actId="47"/>
        <pc:sldMkLst>
          <pc:docMk/>
          <pc:sldMk cId="2654605938" sldId="377"/>
        </pc:sldMkLst>
      </pc:sldChg>
      <pc:sldChg chg="add">
        <pc:chgData name="Li, Yunyi [E CPE]" userId="7df35fcf-ab21-4780-aba3-023042ccffe1" providerId="ADAL" clId="{732ADCB1-1AF7-4916-A8CC-3CE8D0E99FB8}" dt="2025-09-15T20:18:33.779" v="177"/>
        <pc:sldMkLst>
          <pc:docMk/>
          <pc:sldMk cId="1455305915" sldId="378"/>
        </pc:sldMkLst>
      </pc:sldChg>
      <pc:sldChg chg="del">
        <pc:chgData name="Li, Yunyi [E CPE]" userId="7df35fcf-ab21-4780-aba3-023042ccffe1" providerId="ADAL" clId="{732ADCB1-1AF7-4916-A8CC-3CE8D0E99FB8}" dt="2025-09-15T20:16:20.786" v="159" actId="47"/>
        <pc:sldMkLst>
          <pc:docMk/>
          <pc:sldMk cId="3487990945" sldId="378"/>
        </pc:sldMkLst>
      </pc:sldChg>
      <pc:sldChg chg="add">
        <pc:chgData name="Li, Yunyi [E CPE]" userId="7df35fcf-ab21-4780-aba3-023042ccffe1" providerId="ADAL" clId="{732ADCB1-1AF7-4916-A8CC-3CE8D0E99FB8}" dt="2025-09-15T20:18:33.779" v="177"/>
        <pc:sldMkLst>
          <pc:docMk/>
          <pc:sldMk cId="2410670753" sldId="379"/>
        </pc:sldMkLst>
      </pc:sldChg>
      <pc:sldChg chg="del">
        <pc:chgData name="Li, Yunyi [E CPE]" userId="7df35fcf-ab21-4780-aba3-023042ccffe1" providerId="ADAL" clId="{732ADCB1-1AF7-4916-A8CC-3CE8D0E99FB8}" dt="2025-09-15T20:16:20.786" v="159" actId="47"/>
        <pc:sldMkLst>
          <pc:docMk/>
          <pc:sldMk cId="3700264289" sldId="379"/>
        </pc:sldMkLst>
      </pc:sldChg>
      <pc:sldChg chg="add">
        <pc:chgData name="Li, Yunyi [E CPE]" userId="7df35fcf-ab21-4780-aba3-023042ccffe1" providerId="ADAL" clId="{732ADCB1-1AF7-4916-A8CC-3CE8D0E99FB8}" dt="2025-09-15T20:18:33.779" v="177"/>
        <pc:sldMkLst>
          <pc:docMk/>
          <pc:sldMk cId="773865944" sldId="380"/>
        </pc:sldMkLst>
      </pc:sldChg>
      <pc:sldChg chg="del">
        <pc:chgData name="Li, Yunyi [E CPE]" userId="7df35fcf-ab21-4780-aba3-023042ccffe1" providerId="ADAL" clId="{732ADCB1-1AF7-4916-A8CC-3CE8D0E99FB8}" dt="2025-09-15T20:16:20.786" v="159" actId="47"/>
        <pc:sldMkLst>
          <pc:docMk/>
          <pc:sldMk cId="3003826045" sldId="380"/>
        </pc:sldMkLst>
      </pc:sldChg>
      <pc:sldChg chg="del">
        <pc:chgData name="Li, Yunyi [E CPE]" userId="7df35fcf-ab21-4780-aba3-023042ccffe1" providerId="ADAL" clId="{732ADCB1-1AF7-4916-A8CC-3CE8D0E99FB8}" dt="2025-09-15T20:16:20.786" v="159" actId="47"/>
        <pc:sldMkLst>
          <pc:docMk/>
          <pc:sldMk cId="2430293059" sldId="381"/>
        </pc:sldMkLst>
      </pc:sldChg>
      <pc:sldChg chg="add">
        <pc:chgData name="Li, Yunyi [E CPE]" userId="7df35fcf-ab21-4780-aba3-023042ccffe1" providerId="ADAL" clId="{732ADCB1-1AF7-4916-A8CC-3CE8D0E99FB8}" dt="2025-09-15T20:18:33.779" v="177"/>
        <pc:sldMkLst>
          <pc:docMk/>
          <pc:sldMk cId="3228075136" sldId="381"/>
        </pc:sldMkLst>
      </pc:sldChg>
      <pc:sldChg chg="add">
        <pc:chgData name="Li, Yunyi [E CPE]" userId="7df35fcf-ab21-4780-aba3-023042ccffe1" providerId="ADAL" clId="{732ADCB1-1AF7-4916-A8CC-3CE8D0E99FB8}" dt="2025-09-15T20:18:33.779" v="177"/>
        <pc:sldMkLst>
          <pc:docMk/>
          <pc:sldMk cId="2130344983" sldId="382"/>
        </pc:sldMkLst>
      </pc:sldChg>
      <pc:sldChg chg="del">
        <pc:chgData name="Li, Yunyi [E CPE]" userId="7df35fcf-ab21-4780-aba3-023042ccffe1" providerId="ADAL" clId="{732ADCB1-1AF7-4916-A8CC-3CE8D0E99FB8}" dt="2025-09-15T20:16:20.786" v="159" actId="47"/>
        <pc:sldMkLst>
          <pc:docMk/>
          <pc:sldMk cId="3788856762" sldId="382"/>
        </pc:sldMkLst>
      </pc:sldChg>
      <pc:sldChg chg="add">
        <pc:chgData name="Li, Yunyi [E CPE]" userId="7df35fcf-ab21-4780-aba3-023042ccffe1" providerId="ADAL" clId="{732ADCB1-1AF7-4916-A8CC-3CE8D0E99FB8}" dt="2025-09-15T20:18:33.779" v="177"/>
        <pc:sldMkLst>
          <pc:docMk/>
          <pc:sldMk cId="257369050" sldId="383"/>
        </pc:sldMkLst>
      </pc:sldChg>
      <pc:sldChg chg="del">
        <pc:chgData name="Li, Yunyi [E CPE]" userId="7df35fcf-ab21-4780-aba3-023042ccffe1" providerId="ADAL" clId="{732ADCB1-1AF7-4916-A8CC-3CE8D0E99FB8}" dt="2025-09-15T20:16:20.786" v="159" actId="47"/>
        <pc:sldMkLst>
          <pc:docMk/>
          <pc:sldMk cId="1206679668" sldId="383"/>
        </pc:sldMkLst>
      </pc:sldChg>
      <pc:sldChg chg="del">
        <pc:chgData name="Li, Yunyi [E CPE]" userId="7df35fcf-ab21-4780-aba3-023042ccffe1" providerId="ADAL" clId="{732ADCB1-1AF7-4916-A8CC-3CE8D0E99FB8}" dt="2025-09-15T20:16:20.786" v="159" actId="47"/>
        <pc:sldMkLst>
          <pc:docMk/>
          <pc:sldMk cId="671618220" sldId="384"/>
        </pc:sldMkLst>
      </pc:sldChg>
      <pc:sldChg chg="add">
        <pc:chgData name="Li, Yunyi [E CPE]" userId="7df35fcf-ab21-4780-aba3-023042ccffe1" providerId="ADAL" clId="{732ADCB1-1AF7-4916-A8CC-3CE8D0E99FB8}" dt="2025-09-15T20:18:33.779" v="177"/>
        <pc:sldMkLst>
          <pc:docMk/>
          <pc:sldMk cId="2694172593" sldId="384"/>
        </pc:sldMkLst>
      </pc:sldChg>
      <pc:sldChg chg="del">
        <pc:chgData name="Li, Yunyi [E CPE]" userId="7df35fcf-ab21-4780-aba3-023042ccffe1" providerId="ADAL" clId="{732ADCB1-1AF7-4916-A8CC-3CE8D0E99FB8}" dt="2025-09-15T20:16:20.786" v="159" actId="47"/>
        <pc:sldMkLst>
          <pc:docMk/>
          <pc:sldMk cId="1735998703" sldId="385"/>
        </pc:sldMkLst>
      </pc:sldChg>
      <pc:sldChg chg="add">
        <pc:chgData name="Li, Yunyi [E CPE]" userId="7df35fcf-ab21-4780-aba3-023042ccffe1" providerId="ADAL" clId="{732ADCB1-1AF7-4916-A8CC-3CE8D0E99FB8}" dt="2025-09-15T20:18:33.779" v="177"/>
        <pc:sldMkLst>
          <pc:docMk/>
          <pc:sldMk cId="2205853040" sldId="385"/>
        </pc:sldMkLst>
      </pc:sldChg>
      <pc:sldChg chg="add">
        <pc:chgData name="Li, Yunyi [E CPE]" userId="7df35fcf-ab21-4780-aba3-023042ccffe1" providerId="ADAL" clId="{732ADCB1-1AF7-4916-A8CC-3CE8D0E99FB8}" dt="2025-09-15T20:18:33.779" v="177"/>
        <pc:sldMkLst>
          <pc:docMk/>
          <pc:sldMk cId="2857419629" sldId="386"/>
        </pc:sldMkLst>
      </pc:sldChg>
      <pc:sldChg chg="del">
        <pc:chgData name="Li, Yunyi [E CPE]" userId="7df35fcf-ab21-4780-aba3-023042ccffe1" providerId="ADAL" clId="{732ADCB1-1AF7-4916-A8CC-3CE8D0E99FB8}" dt="2025-09-15T20:16:20.786" v="159" actId="47"/>
        <pc:sldMkLst>
          <pc:docMk/>
          <pc:sldMk cId="3681154071" sldId="386"/>
        </pc:sldMkLst>
      </pc:sldChg>
      <pc:sldChg chg="add">
        <pc:chgData name="Li, Yunyi [E CPE]" userId="7df35fcf-ab21-4780-aba3-023042ccffe1" providerId="ADAL" clId="{732ADCB1-1AF7-4916-A8CC-3CE8D0E99FB8}" dt="2025-09-15T20:18:33.779" v="177"/>
        <pc:sldMkLst>
          <pc:docMk/>
          <pc:sldMk cId="955251283" sldId="387"/>
        </pc:sldMkLst>
      </pc:sldChg>
      <pc:sldChg chg="del">
        <pc:chgData name="Li, Yunyi [E CPE]" userId="7df35fcf-ab21-4780-aba3-023042ccffe1" providerId="ADAL" clId="{732ADCB1-1AF7-4916-A8CC-3CE8D0E99FB8}" dt="2025-09-15T20:16:20.786" v="159" actId="47"/>
        <pc:sldMkLst>
          <pc:docMk/>
          <pc:sldMk cId="3327067144" sldId="387"/>
        </pc:sldMkLst>
      </pc:sldChg>
      <pc:sldChg chg="add">
        <pc:chgData name="Li, Yunyi [E CPE]" userId="7df35fcf-ab21-4780-aba3-023042ccffe1" providerId="ADAL" clId="{732ADCB1-1AF7-4916-A8CC-3CE8D0E99FB8}" dt="2025-09-15T20:18:33.779" v="177"/>
        <pc:sldMkLst>
          <pc:docMk/>
          <pc:sldMk cId="147671112" sldId="388"/>
        </pc:sldMkLst>
      </pc:sldChg>
      <pc:sldChg chg="del">
        <pc:chgData name="Li, Yunyi [E CPE]" userId="7df35fcf-ab21-4780-aba3-023042ccffe1" providerId="ADAL" clId="{732ADCB1-1AF7-4916-A8CC-3CE8D0E99FB8}" dt="2025-09-15T20:16:20.786" v="159" actId="47"/>
        <pc:sldMkLst>
          <pc:docMk/>
          <pc:sldMk cId="1358450542" sldId="388"/>
        </pc:sldMkLst>
      </pc:sldChg>
      <pc:sldChg chg="add">
        <pc:chgData name="Li, Yunyi [E CPE]" userId="7df35fcf-ab21-4780-aba3-023042ccffe1" providerId="ADAL" clId="{732ADCB1-1AF7-4916-A8CC-3CE8D0E99FB8}" dt="2025-09-15T20:18:33.779" v="177"/>
        <pc:sldMkLst>
          <pc:docMk/>
          <pc:sldMk cId="2409805603" sldId="389"/>
        </pc:sldMkLst>
      </pc:sldChg>
      <pc:sldChg chg="del">
        <pc:chgData name="Li, Yunyi [E CPE]" userId="7df35fcf-ab21-4780-aba3-023042ccffe1" providerId="ADAL" clId="{732ADCB1-1AF7-4916-A8CC-3CE8D0E99FB8}" dt="2025-09-15T20:16:20.786" v="159" actId="47"/>
        <pc:sldMkLst>
          <pc:docMk/>
          <pc:sldMk cId="2750406605" sldId="389"/>
        </pc:sldMkLst>
      </pc:sldChg>
      <pc:sldChg chg="add">
        <pc:chgData name="Li, Yunyi [E CPE]" userId="7df35fcf-ab21-4780-aba3-023042ccffe1" providerId="ADAL" clId="{732ADCB1-1AF7-4916-A8CC-3CE8D0E99FB8}" dt="2025-09-15T20:18:33.779" v="177"/>
        <pc:sldMkLst>
          <pc:docMk/>
          <pc:sldMk cId="552732513" sldId="390"/>
        </pc:sldMkLst>
      </pc:sldChg>
      <pc:sldChg chg="del">
        <pc:chgData name="Li, Yunyi [E CPE]" userId="7df35fcf-ab21-4780-aba3-023042ccffe1" providerId="ADAL" clId="{732ADCB1-1AF7-4916-A8CC-3CE8D0E99FB8}" dt="2025-09-15T20:16:20.786" v="159" actId="47"/>
        <pc:sldMkLst>
          <pc:docMk/>
          <pc:sldMk cId="1266808114" sldId="390"/>
        </pc:sldMkLst>
      </pc:sldChg>
      <pc:sldChg chg="del">
        <pc:chgData name="Li, Yunyi [E CPE]" userId="7df35fcf-ab21-4780-aba3-023042ccffe1" providerId="ADAL" clId="{732ADCB1-1AF7-4916-A8CC-3CE8D0E99FB8}" dt="2025-09-15T20:16:20.786" v="159" actId="47"/>
        <pc:sldMkLst>
          <pc:docMk/>
          <pc:sldMk cId="1799035230" sldId="391"/>
        </pc:sldMkLst>
      </pc:sldChg>
      <pc:sldChg chg="add">
        <pc:chgData name="Li, Yunyi [E CPE]" userId="7df35fcf-ab21-4780-aba3-023042ccffe1" providerId="ADAL" clId="{732ADCB1-1AF7-4916-A8CC-3CE8D0E99FB8}" dt="2025-09-15T20:18:33.779" v="177"/>
        <pc:sldMkLst>
          <pc:docMk/>
          <pc:sldMk cId="2908855216" sldId="391"/>
        </pc:sldMkLst>
      </pc:sldChg>
      <pc:sldChg chg="add">
        <pc:chgData name="Li, Yunyi [E CPE]" userId="7df35fcf-ab21-4780-aba3-023042ccffe1" providerId="ADAL" clId="{732ADCB1-1AF7-4916-A8CC-3CE8D0E99FB8}" dt="2025-09-15T20:18:33.779" v="177"/>
        <pc:sldMkLst>
          <pc:docMk/>
          <pc:sldMk cId="741693307" sldId="392"/>
        </pc:sldMkLst>
      </pc:sldChg>
      <pc:sldChg chg="del">
        <pc:chgData name="Li, Yunyi [E CPE]" userId="7df35fcf-ab21-4780-aba3-023042ccffe1" providerId="ADAL" clId="{732ADCB1-1AF7-4916-A8CC-3CE8D0E99FB8}" dt="2025-09-15T20:16:20.786" v="159" actId="47"/>
        <pc:sldMkLst>
          <pc:docMk/>
          <pc:sldMk cId="1304925480" sldId="392"/>
        </pc:sldMkLst>
      </pc:sldChg>
      <pc:sldChg chg="del">
        <pc:chgData name="Li, Yunyi [E CPE]" userId="7df35fcf-ab21-4780-aba3-023042ccffe1" providerId="ADAL" clId="{732ADCB1-1AF7-4916-A8CC-3CE8D0E99FB8}" dt="2025-09-15T20:16:20.786" v="159" actId="47"/>
        <pc:sldMkLst>
          <pc:docMk/>
          <pc:sldMk cId="1366969211" sldId="393"/>
        </pc:sldMkLst>
      </pc:sldChg>
      <pc:sldChg chg="add">
        <pc:chgData name="Li, Yunyi [E CPE]" userId="7df35fcf-ab21-4780-aba3-023042ccffe1" providerId="ADAL" clId="{732ADCB1-1AF7-4916-A8CC-3CE8D0E99FB8}" dt="2025-09-15T20:18:33.779" v="177"/>
        <pc:sldMkLst>
          <pc:docMk/>
          <pc:sldMk cId="3730288630" sldId="393"/>
        </pc:sldMkLst>
      </pc:sldChg>
      <pc:sldChg chg="add">
        <pc:chgData name="Li, Yunyi [E CPE]" userId="7df35fcf-ab21-4780-aba3-023042ccffe1" providerId="ADAL" clId="{732ADCB1-1AF7-4916-A8CC-3CE8D0E99FB8}" dt="2025-09-15T20:18:33.779" v="177"/>
        <pc:sldMkLst>
          <pc:docMk/>
          <pc:sldMk cId="2056823497" sldId="394"/>
        </pc:sldMkLst>
      </pc:sldChg>
      <pc:sldChg chg="del">
        <pc:chgData name="Li, Yunyi [E CPE]" userId="7df35fcf-ab21-4780-aba3-023042ccffe1" providerId="ADAL" clId="{732ADCB1-1AF7-4916-A8CC-3CE8D0E99FB8}" dt="2025-09-15T20:16:20.786" v="159" actId="47"/>
        <pc:sldMkLst>
          <pc:docMk/>
          <pc:sldMk cId="2374791955" sldId="394"/>
        </pc:sldMkLst>
      </pc:sldChg>
      <pc:sldChg chg="add">
        <pc:chgData name="Li, Yunyi [E CPE]" userId="7df35fcf-ab21-4780-aba3-023042ccffe1" providerId="ADAL" clId="{732ADCB1-1AF7-4916-A8CC-3CE8D0E99FB8}" dt="2025-09-15T20:18:55.792" v="178"/>
        <pc:sldMkLst>
          <pc:docMk/>
          <pc:sldMk cId="1327282540" sldId="395"/>
        </pc:sldMkLst>
      </pc:sldChg>
      <pc:sldChg chg="del">
        <pc:chgData name="Li, Yunyi [E CPE]" userId="7df35fcf-ab21-4780-aba3-023042ccffe1" providerId="ADAL" clId="{732ADCB1-1AF7-4916-A8CC-3CE8D0E99FB8}" dt="2025-09-15T20:16:20.786" v="159" actId="47"/>
        <pc:sldMkLst>
          <pc:docMk/>
          <pc:sldMk cId="3789633457" sldId="395"/>
        </pc:sldMkLst>
      </pc:sldChg>
      <pc:sldChg chg="del">
        <pc:chgData name="Li, Yunyi [E CPE]" userId="7df35fcf-ab21-4780-aba3-023042ccffe1" providerId="ADAL" clId="{732ADCB1-1AF7-4916-A8CC-3CE8D0E99FB8}" dt="2025-09-15T20:16:20.786" v="159" actId="47"/>
        <pc:sldMkLst>
          <pc:docMk/>
          <pc:sldMk cId="1117778314" sldId="396"/>
        </pc:sldMkLst>
      </pc:sldChg>
      <pc:sldChg chg="add">
        <pc:chgData name="Li, Yunyi [E CPE]" userId="7df35fcf-ab21-4780-aba3-023042ccffe1" providerId="ADAL" clId="{732ADCB1-1AF7-4916-A8CC-3CE8D0E99FB8}" dt="2025-09-15T20:18:55.792" v="178"/>
        <pc:sldMkLst>
          <pc:docMk/>
          <pc:sldMk cId="2458281157" sldId="396"/>
        </pc:sldMkLst>
      </pc:sldChg>
      <pc:sldChg chg="del">
        <pc:chgData name="Li, Yunyi [E CPE]" userId="7df35fcf-ab21-4780-aba3-023042ccffe1" providerId="ADAL" clId="{732ADCB1-1AF7-4916-A8CC-3CE8D0E99FB8}" dt="2025-09-15T20:16:20.786" v="159" actId="47"/>
        <pc:sldMkLst>
          <pc:docMk/>
          <pc:sldMk cId="1976721350" sldId="397"/>
        </pc:sldMkLst>
      </pc:sldChg>
      <pc:sldChg chg="add">
        <pc:chgData name="Li, Yunyi [E CPE]" userId="7df35fcf-ab21-4780-aba3-023042ccffe1" providerId="ADAL" clId="{732ADCB1-1AF7-4916-A8CC-3CE8D0E99FB8}" dt="2025-09-15T20:18:55.792" v="178"/>
        <pc:sldMkLst>
          <pc:docMk/>
          <pc:sldMk cId="2467237961" sldId="397"/>
        </pc:sldMkLst>
      </pc:sldChg>
      <pc:sldChg chg="add">
        <pc:chgData name="Li, Yunyi [E CPE]" userId="7df35fcf-ab21-4780-aba3-023042ccffe1" providerId="ADAL" clId="{732ADCB1-1AF7-4916-A8CC-3CE8D0E99FB8}" dt="2025-09-15T20:18:55.792" v="178"/>
        <pc:sldMkLst>
          <pc:docMk/>
          <pc:sldMk cId="2733506543" sldId="398"/>
        </pc:sldMkLst>
      </pc:sldChg>
      <pc:sldChg chg="add">
        <pc:chgData name="Li, Yunyi [E CPE]" userId="7df35fcf-ab21-4780-aba3-023042ccffe1" providerId="ADAL" clId="{732ADCB1-1AF7-4916-A8CC-3CE8D0E99FB8}" dt="2025-09-15T20:18:55.792" v="178"/>
        <pc:sldMkLst>
          <pc:docMk/>
          <pc:sldMk cId="1667865962" sldId="399"/>
        </pc:sldMkLst>
      </pc:sldChg>
      <pc:sldChg chg="add">
        <pc:chgData name="Li, Yunyi [E CPE]" userId="7df35fcf-ab21-4780-aba3-023042ccffe1" providerId="ADAL" clId="{732ADCB1-1AF7-4916-A8CC-3CE8D0E99FB8}" dt="2025-09-15T20:18:55.792" v="178"/>
        <pc:sldMkLst>
          <pc:docMk/>
          <pc:sldMk cId="4282689163" sldId="400"/>
        </pc:sldMkLst>
      </pc:sldChg>
      <pc:sldChg chg="add">
        <pc:chgData name="Li, Yunyi [E CPE]" userId="7df35fcf-ab21-4780-aba3-023042ccffe1" providerId="ADAL" clId="{732ADCB1-1AF7-4916-A8CC-3CE8D0E99FB8}" dt="2025-09-15T20:18:55.792" v="178"/>
        <pc:sldMkLst>
          <pc:docMk/>
          <pc:sldMk cId="2380440524" sldId="401"/>
        </pc:sldMkLst>
      </pc:sldChg>
      <pc:sldChg chg="add">
        <pc:chgData name="Li, Yunyi [E CPE]" userId="7df35fcf-ab21-4780-aba3-023042ccffe1" providerId="ADAL" clId="{732ADCB1-1AF7-4916-A8CC-3CE8D0E99FB8}" dt="2025-09-15T20:18:55.792" v="178"/>
        <pc:sldMkLst>
          <pc:docMk/>
          <pc:sldMk cId="1084354652" sldId="402"/>
        </pc:sldMkLst>
      </pc:sldChg>
      <pc:sldChg chg="add">
        <pc:chgData name="Li, Yunyi [E CPE]" userId="7df35fcf-ab21-4780-aba3-023042ccffe1" providerId="ADAL" clId="{732ADCB1-1AF7-4916-A8CC-3CE8D0E99FB8}" dt="2025-09-15T20:18:55.792" v="178"/>
        <pc:sldMkLst>
          <pc:docMk/>
          <pc:sldMk cId="1018714134" sldId="403"/>
        </pc:sldMkLst>
      </pc:sldChg>
      <pc:sldChg chg="add">
        <pc:chgData name="Li, Yunyi [E CPE]" userId="7df35fcf-ab21-4780-aba3-023042ccffe1" providerId="ADAL" clId="{732ADCB1-1AF7-4916-A8CC-3CE8D0E99FB8}" dt="2025-09-15T20:18:55.792" v="178"/>
        <pc:sldMkLst>
          <pc:docMk/>
          <pc:sldMk cId="4283989124" sldId="404"/>
        </pc:sldMkLst>
      </pc:sldChg>
      <pc:sldChg chg="add">
        <pc:chgData name="Li, Yunyi [E CPE]" userId="7df35fcf-ab21-4780-aba3-023042ccffe1" providerId="ADAL" clId="{732ADCB1-1AF7-4916-A8CC-3CE8D0E99FB8}" dt="2025-09-15T20:18:55.792" v="178"/>
        <pc:sldMkLst>
          <pc:docMk/>
          <pc:sldMk cId="44001004" sldId="405"/>
        </pc:sldMkLst>
      </pc:sldChg>
      <pc:sldChg chg="add">
        <pc:chgData name="Li, Yunyi [E CPE]" userId="7df35fcf-ab21-4780-aba3-023042ccffe1" providerId="ADAL" clId="{732ADCB1-1AF7-4916-A8CC-3CE8D0E99FB8}" dt="2025-09-15T20:18:55.792" v="178"/>
        <pc:sldMkLst>
          <pc:docMk/>
          <pc:sldMk cId="1651919760" sldId="406"/>
        </pc:sldMkLst>
      </pc:sldChg>
      <pc:sldChg chg="add">
        <pc:chgData name="Li, Yunyi [E CPE]" userId="7df35fcf-ab21-4780-aba3-023042ccffe1" providerId="ADAL" clId="{732ADCB1-1AF7-4916-A8CC-3CE8D0E99FB8}" dt="2025-09-15T20:18:55.792" v="178"/>
        <pc:sldMkLst>
          <pc:docMk/>
          <pc:sldMk cId="951421767" sldId="407"/>
        </pc:sldMkLst>
      </pc:sldChg>
      <pc:sldChg chg="add">
        <pc:chgData name="Li, Yunyi [E CPE]" userId="7df35fcf-ab21-4780-aba3-023042ccffe1" providerId="ADAL" clId="{732ADCB1-1AF7-4916-A8CC-3CE8D0E99FB8}" dt="2025-09-15T20:18:55.792" v="178"/>
        <pc:sldMkLst>
          <pc:docMk/>
          <pc:sldMk cId="3229384361" sldId="408"/>
        </pc:sldMkLst>
      </pc:sldChg>
      <pc:sldChg chg="add">
        <pc:chgData name="Li, Yunyi [E CPE]" userId="7df35fcf-ab21-4780-aba3-023042ccffe1" providerId="ADAL" clId="{732ADCB1-1AF7-4916-A8CC-3CE8D0E99FB8}" dt="2025-09-15T20:18:55.792" v="178"/>
        <pc:sldMkLst>
          <pc:docMk/>
          <pc:sldMk cId="2641882364" sldId="409"/>
        </pc:sldMkLst>
      </pc:sldChg>
      <pc:sldChg chg="add">
        <pc:chgData name="Li, Yunyi [E CPE]" userId="7df35fcf-ab21-4780-aba3-023042ccffe1" providerId="ADAL" clId="{732ADCB1-1AF7-4916-A8CC-3CE8D0E99FB8}" dt="2025-09-15T20:18:55.792" v="178"/>
        <pc:sldMkLst>
          <pc:docMk/>
          <pc:sldMk cId="4236670015" sldId="410"/>
        </pc:sldMkLst>
      </pc:sldChg>
      <pc:sldChg chg="add">
        <pc:chgData name="Li, Yunyi [E CPE]" userId="7df35fcf-ab21-4780-aba3-023042ccffe1" providerId="ADAL" clId="{732ADCB1-1AF7-4916-A8CC-3CE8D0E99FB8}" dt="2025-09-15T20:18:55.792" v="178"/>
        <pc:sldMkLst>
          <pc:docMk/>
          <pc:sldMk cId="1166209301" sldId="411"/>
        </pc:sldMkLst>
      </pc:sldChg>
      <pc:sldChg chg="add">
        <pc:chgData name="Li, Yunyi [E CPE]" userId="7df35fcf-ab21-4780-aba3-023042ccffe1" providerId="ADAL" clId="{732ADCB1-1AF7-4916-A8CC-3CE8D0E99FB8}" dt="2025-09-15T20:18:55.792" v="178"/>
        <pc:sldMkLst>
          <pc:docMk/>
          <pc:sldMk cId="2601492329" sldId="412"/>
        </pc:sldMkLst>
      </pc:sldChg>
      <pc:sldChg chg="add">
        <pc:chgData name="Li, Yunyi [E CPE]" userId="7df35fcf-ab21-4780-aba3-023042ccffe1" providerId="ADAL" clId="{732ADCB1-1AF7-4916-A8CC-3CE8D0E99FB8}" dt="2025-09-15T20:18:55.792" v="178"/>
        <pc:sldMkLst>
          <pc:docMk/>
          <pc:sldMk cId="449763067" sldId="413"/>
        </pc:sldMkLst>
      </pc:sldChg>
      <pc:sldChg chg="add">
        <pc:chgData name="Li, Yunyi [E CPE]" userId="7df35fcf-ab21-4780-aba3-023042ccffe1" providerId="ADAL" clId="{732ADCB1-1AF7-4916-A8CC-3CE8D0E99FB8}" dt="2025-09-15T20:19:34.497" v="179"/>
        <pc:sldMkLst>
          <pc:docMk/>
          <pc:sldMk cId="1628833823" sldId="414"/>
        </pc:sldMkLst>
      </pc:sldChg>
      <pc:sldChg chg="add">
        <pc:chgData name="Li, Yunyi [E CPE]" userId="7df35fcf-ab21-4780-aba3-023042ccffe1" providerId="ADAL" clId="{732ADCB1-1AF7-4916-A8CC-3CE8D0E99FB8}" dt="2025-09-15T20:19:34.497" v="179"/>
        <pc:sldMkLst>
          <pc:docMk/>
          <pc:sldMk cId="3509016302" sldId="415"/>
        </pc:sldMkLst>
      </pc:sldChg>
      <pc:sldChg chg="add">
        <pc:chgData name="Li, Yunyi [E CPE]" userId="7df35fcf-ab21-4780-aba3-023042ccffe1" providerId="ADAL" clId="{732ADCB1-1AF7-4916-A8CC-3CE8D0E99FB8}" dt="2025-09-15T20:19:34.497" v="179"/>
        <pc:sldMkLst>
          <pc:docMk/>
          <pc:sldMk cId="2621340273" sldId="416"/>
        </pc:sldMkLst>
      </pc:sldChg>
      <pc:sldChg chg="add">
        <pc:chgData name="Li, Yunyi [E CPE]" userId="7df35fcf-ab21-4780-aba3-023042ccffe1" providerId="ADAL" clId="{732ADCB1-1AF7-4916-A8CC-3CE8D0E99FB8}" dt="2025-09-15T20:19:34.497" v="179"/>
        <pc:sldMkLst>
          <pc:docMk/>
          <pc:sldMk cId="762800448" sldId="417"/>
        </pc:sldMkLst>
      </pc:sldChg>
      <pc:sldChg chg="add">
        <pc:chgData name="Li, Yunyi [E CPE]" userId="7df35fcf-ab21-4780-aba3-023042ccffe1" providerId="ADAL" clId="{732ADCB1-1AF7-4916-A8CC-3CE8D0E99FB8}" dt="2025-09-15T20:19:34.497" v="179"/>
        <pc:sldMkLst>
          <pc:docMk/>
          <pc:sldMk cId="1266806528" sldId="418"/>
        </pc:sldMkLst>
      </pc:sldChg>
      <pc:sldChg chg="add">
        <pc:chgData name="Li, Yunyi [E CPE]" userId="7df35fcf-ab21-4780-aba3-023042ccffe1" providerId="ADAL" clId="{732ADCB1-1AF7-4916-A8CC-3CE8D0E99FB8}" dt="2025-09-15T20:19:34.497" v="179"/>
        <pc:sldMkLst>
          <pc:docMk/>
          <pc:sldMk cId="2256048808" sldId="419"/>
        </pc:sldMkLst>
      </pc:sldChg>
      <pc:sldChg chg="add">
        <pc:chgData name="Li, Yunyi [E CPE]" userId="7df35fcf-ab21-4780-aba3-023042ccffe1" providerId="ADAL" clId="{732ADCB1-1AF7-4916-A8CC-3CE8D0E99FB8}" dt="2025-09-15T20:19:34.497" v="179"/>
        <pc:sldMkLst>
          <pc:docMk/>
          <pc:sldMk cId="2315803147" sldId="420"/>
        </pc:sldMkLst>
      </pc:sldChg>
      <pc:sldChg chg="add">
        <pc:chgData name="Li, Yunyi [E CPE]" userId="7df35fcf-ab21-4780-aba3-023042ccffe1" providerId="ADAL" clId="{732ADCB1-1AF7-4916-A8CC-3CE8D0E99FB8}" dt="2025-09-15T20:19:34.497" v="179"/>
        <pc:sldMkLst>
          <pc:docMk/>
          <pc:sldMk cId="1455764477" sldId="421"/>
        </pc:sldMkLst>
      </pc:sldChg>
      <pc:sldChg chg="add">
        <pc:chgData name="Li, Yunyi [E CPE]" userId="7df35fcf-ab21-4780-aba3-023042ccffe1" providerId="ADAL" clId="{732ADCB1-1AF7-4916-A8CC-3CE8D0E99FB8}" dt="2025-09-15T20:19:34.497" v="179"/>
        <pc:sldMkLst>
          <pc:docMk/>
          <pc:sldMk cId="4191469940" sldId="422"/>
        </pc:sldMkLst>
      </pc:sldChg>
      <pc:sldChg chg="add">
        <pc:chgData name="Li, Yunyi [E CPE]" userId="7df35fcf-ab21-4780-aba3-023042ccffe1" providerId="ADAL" clId="{732ADCB1-1AF7-4916-A8CC-3CE8D0E99FB8}" dt="2025-09-15T20:19:34.497" v="179"/>
        <pc:sldMkLst>
          <pc:docMk/>
          <pc:sldMk cId="550384894" sldId="423"/>
        </pc:sldMkLst>
      </pc:sldChg>
      <pc:sldChg chg="add">
        <pc:chgData name="Li, Yunyi [E CPE]" userId="7df35fcf-ab21-4780-aba3-023042ccffe1" providerId="ADAL" clId="{732ADCB1-1AF7-4916-A8CC-3CE8D0E99FB8}" dt="2025-09-15T20:19:34.497" v="179"/>
        <pc:sldMkLst>
          <pc:docMk/>
          <pc:sldMk cId="1064493029" sldId="424"/>
        </pc:sldMkLst>
      </pc:sldChg>
      <pc:sldChg chg="add">
        <pc:chgData name="Li, Yunyi [E CPE]" userId="7df35fcf-ab21-4780-aba3-023042ccffe1" providerId="ADAL" clId="{732ADCB1-1AF7-4916-A8CC-3CE8D0E99FB8}" dt="2025-09-15T20:19:34.497" v="179"/>
        <pc:sldMkLst>
          <pc:docMk/>
          <pc:sldMk cId="2261620863" sldId="425"/>
        </pc:sldMkLst>
      </pc:sldChg>
      <pc:sldChg chg="add">
        <pc:chgData name="Li, Yunyi [E CPE]" userId="7df35fcf-ab21-4780-aba3-023042ccffe1" providerId="ADAL" clId="{732ADCB1-1AF7-4916-A8CC-3CE8D0E99FB8}" dt="2025-09-15T20:19:34.497" v="179"/>
        <pc:sldMkLst>
          <pc:docMk/>
          <pc:sldMk cId="1528529958" sldId="426"/>
        </pc:sldMkLst>
      </pc:sldChg>
      <pc:sldChg chg="add">
        <pc:chgData name="Li, Yunyi [E CPE]" userId="7df35fcf-ab21-4780-aba3-023042ccffe1" providerId="ADAL" clId="{732ADCB1-1AF7-4916-A8CC-3CE8D0E99FB8}" dt="2025-09-15T20:19:34.497" v="179"/>
        <pc:sldMkLst>
          <pc:docMk/>
          <pc:sldMk cId="2720648484" sldId="427"/>
        </pc:sldMkLst>
      </pc:sldChg>
      <pc:sldChg chg="add">
        <pc:chgData name="Li, Yunyi [E CPE]" userId="7df35fcf-ab21-4780-aba3-023042ccffe1" providerId="ADAL" clId="{732ADCB1-1AF7-4916-A8CC-3CE8D0E99FB8}" dt="2025-09-15T20:19:50.326" v="180"/>
        <pc:sldMkLst>
          <pc:docMk/>
          <pc:sldMk cId="305529759" sldId="428"/>
        </pc:sldMkLst>
      </pc:sldChg>
      <pc:sldChg chg="add">
        <pc:chgData name="Li, Yunyi [E CPE]" userId="7df35fcf-ab21-4780-aba3-023042ccffe1" providerId="ADAL" clId="{732ADCB1-1AF7-4916-A8CC-3CE8D0E99FB8}" dt="2025-09-15T20:19:50.326" v="180"/>
        <pc:sldMkLst>
          <pc:docMk/>
          <pc:sldMk cId="89075932" sldId="429"/>
        </pc:sldMkLst>
      </pc:sldChg>
      <pc:sldChg chg="add">
        <pc:chgData name="Li, Yunyi [E CPE]" userId="7df35fcf-ab21-4780-aba3-023042ccffe1" providerId="ADAL" clId="{732ADCB1-1AF7-4916-A8CC-3CE8D0E99FB8}" dt="2025-09-15T20:19:50.326" v="180"/>
        <pc:sldMkLst>
          <pc:docMk/>
          <pc:sldMk cId="1367645268" sldId="430"/>
        </pc:sldMkLst>
      </pc:sldChg>
      <pc:sldChg chg="add">
        <pc:chgData name="Li, Yunyi [E CPE]" userId="7df35fcf-ab21-4780-aba3-023042ccffe1" providerId="ADAL" clId="{732ADCB1-1AF7-4916-A8CC-3CE8D0E99FB8}" dt="2025-09-15T20:19:50.326" v="180"/>
        <pc:sldMkLst>
          <pc:docMk/>
          <pc:sldMk cId="2067040062" sldId="431"/>
        </pc:sldMkLst>
      </pc:sldChg>
      <pc:sldChg chg="add">
        <pc:chgData name="Li, Yunyi [E CPE]" userId="7df35fcf-ab21-4780-aba3-023042ccffe1" providerId="ADAL" clId="{732ADCB1-1AF7-4916-A8CC-3CE8D0E99FB8}" dt="2025-09-15T20:19:50.326" v="180"/>
        <pc:sldMkLst>
          <pc:docMk/>
          <pc:sldMk cId="1396640208" sldId="432"/>
        </pc:sldMkLst>
      </pc:sldChg>
      <pc:sldChg chg="add">
        <pc:chgData name="Li, Yunyi [E CPE]" userId="7df35fcf-ab21-4780-aba3-023042ccffe1" providerId="ADAL" clId="{732ADCB1-1AF7-4916-A8CC-3CE8D0E99FB8}" dt="2025-09-15T20:19:50.326" v="180"/>
        <pc:sldMkLst>
          <pc:docMk/>
          <pc:sldMk cId="4006391092" sldId="433"/>
        </pc:sldMkLst>
      </pc:sldChg>
      <pc:sldChg chg="add">
        <pc:chgData name="Li, Yunyi [E CPE]" userId="7df35fcf-ab21-4780-aba3-023042ccffe1" providerId="ADAL" clId="{732ADCB1-1AF7-4916-A8CC-3CE8D0E99FB8}" dt="2025-09-15T20:19:50.326" v="180"/>
        <pc:sldMkLst>
          <pc:docMk/>
          <pc:sldMk cId="3676207580" sldId="434"/>
        </pc:sldMkLst>
      </pc:sldChg>
      <pc:sldChg chg="add">
        <pc:chgData name="Li, Yunyi [E CPE]" userId="7df35fcf-ab21-4780-aba3-023042ccffe1" providerId="ADAL" clId="{732ADCB1-1AF7-4916-A8CC-3CE8D0E99FB8}" dt="2025-09-15T20:19:50.326" v="180"/>
        <pc:sldMkLst>
          <pc:docMk/>
          <pc:sldMk cId="425455322" sldId="435"/>
        </pc:sldMkLst>
      </pc:sldChg>
      <pc:sldChg chg="add">
        <pc:chgData name="Li, Yunyi [E CPE]" userId="7df35fcf-ab21-4780-aba3-023042ccffe1" providerId="ADAL" clId="{732ADCB1-1AF7-4916-A8CC-3CE8D0E99FB8}" dt="2025-09-15T20:19:50.326" v="180"/>
        <pc:sldMkLst>
          <pc:docMk/>
          <pc:sldMk cId="2182815299" sldId="436"/>
        </pc:sldMkLst>
      </pc:sldChg>
      <pc:sldChg chg="add">
        <pc:chgData name="Li, Yunyi [E CPE]" userId="7df35fcf-ab21-4780-aba3-023042ccffe1" providerId="ADAL" clId="{732ADCB1-1AF7-4916-A8CC-3CE8D0E99FB8}" dt="2025-09-15T20:19:50.326" v="180"/>
        <pc:sldMkLst>
          <pc:docMk/>
          <pc:sldMk cId="493866242" sldId="437"/>
        </pc:sldMkLst>
      </pc:sldChg>
      <pc:sldChg chg="add">
        <pc:chgData name="Li, Yunyi [E CPE]" userId="7df35fcf-ab21-4780-aba3-023042ccffe1" providerId="ADAL" clId="{732ADCB1-1AF7-4916-A8CC-3CE8D0E99FB8}" dt="2025-09-15T20:19:50.326" v="180"/>
        <pc:sldMkLst>
          <pc:docMk/>
          <pc:sldMk cId="1174591838" sldId="438"/>
        </pc:sldMkLst>
      </pc:sldChg>
      <pc:sldChg chg="add">
        <pc:chgData name="Li, Yunyi [E CPE]" userId="7df35fcf-ab21-4780-aba3-023042ccffe1" providerId="ADAL" clId="{732ADCB1-1AF7-4916-A8CC-3CE8D0E99FB8}" dt="2025-09-15T20:19:50.326" v="180"/>
        <pc:sldMkLst>
          <pc:docMk/>
          <pc:sldMk cId="4183763088" sldId="439"/>
        </pc:sldMkLst>
      </pc:sldChg>
      <pc:sldChg chg="add">
        <pc:chgData name="Li, Yunyi [E CPE]" userId="7df35fcf-ab21-4780-aba3-023042ccffe1" providerId="ADAL" clId="{732ADCB1-1AF7-4916-A8CC-3CE8D0E99FB8}" dt="2025-09-15T20:19:50.326" v="180"/>
        <pc:sldMkLst>
          <pc:docMk/>
          <pc:sldMk cId="1965493407" sldId="440"/>
        </pc:sldMkLst>
      </pc:sldChg>
      <pc:sldChg chg="add">
        <pc:chgData name="Li, Yunyi [E CPE]" userId="7df35fcf-ab21-4780-aba3-023042ccffe1" providerId="ADAL" clId="{732ADCB1-1AF7-4916-A8CC-3CE8D0E99FB8}" dt="2025-09-15T20:19:50.326" v="180"/>
        <pc:sldMkLst>
          <pc:docMk/>
          <pc:sldMk cId="3852844850" sldId="441"/>
        </pc:sldMkLst>
      </pc:sldChg>
      <pc:sldChg chg="add">
        <pc:chgData name="Li, Yunyi [E CPE]" userId="7df35fcf-ab21-4780-aba3-023042ccffe1" providerId="ADAL" clId="{732ADCB1-1AF7-4916-A8CC-3CE8D0E99FB8}" dt="2025-09-15T20:19:50.326" v="180"/>
        <pc:sldMkLst>
          <pc:docMk/>
          <pc:sldMk cId="287577294" sldId="442"/>
        </pc:sldMkLst>
      </pc:sldChg>
      <pc:sldChg chg="add">
        <pc:chgData name="Li, Yunyi [E CPE]" userId="7df35fcf-ab21-4780-aba3-023042ccffe1" providerId="ADAL" clId="{732ADCB1-1AF7-4916-A8CC-3CE8D0E99FB8}" dt="2025-09-15T20:19:50.326" v="180"/>
        <pc:sldMkLst>
          <pc:docMk/>
          <pc:sldMk cId="3644851676" sldId="443"/>
        </pc:sldMkLst>
      </pc:sldChg>
      <pc:sldChg chg="add">
        <pc:chgData name="Li, Yunyi [E CPE]" userId="7df35fcf-ab21-4780-aba3-023042ccffe1" providerId="ADAL" clId="{732ADCB1-1AF7-4916-A8CC-3CE8D0E99FB8}" dt="2025-09-15T20:19:50.326" v="180"/>
        <pc:sldMkLst>
          <pc:docMk/>
          <pc:sldMk cId="466336098" sldId="444"/>
        </pc:sldMkLst>
      </pc:sldChg>
      <pc:sldChg chg="add">
        <pc:chgData name="Li, Yunyi [E CPE]" userId="7df35fcf-ab21-4780-aba3-023042ccffe1" providerId="ADAL" clId="{732ADCB1-1AF7-4916-A8CC-3CE8D0E99FB8}" dt="2025-09-15T20:19:50.326" v="180"/>
        <pc:sldMkLst>
          <pc:docMk/>
          <pc:sldMk cId="2646495292" sldId="445"/>
        </pc:sldMkLst>
      </pc:sldChg>
      <pc:sldChg chg="add">
        <pc:chgData name="Li, Yunyi [E CPE]" userId="7df35fcf-ab21-4780-aba3-023042ccffe1" providerId="ADAL" clId="{732ADCB1-1AF7-4916-A8CC-3CE8D0E99FB8}" dt="2025-09-15T20:19:50.326" v="180"/>
        <pc:sldMkLst>
          <pc:docMk/>
          <pc:sldMk cId="2084201123" sldId="446"/>
        </pc:sldMkLst>
      </pc:sldChg>
      <pc:sldChg chg="add">
        <pc:chgData name="Li, Yunyi [E CPE]" userId="7df35fcf-ab21-4780-aba3-023042ccffe1" providerId="ADAL" clId="{732ADCB1-1AF7-4916-A8CC-3CE8D0E99FB8}" dt="2025-09-15T20:19:50.326" v="180"/>
        <pc:sldMkLst>
          <pc:docMk/>
          <pc:sldMk cId="3148649829" sldId="447"/>
        </pc:sldMkLst>
      </pc:sldChg>
      <pc:sldChg chg="add">
        <pc:chgData name="Li, Yunyi [E CPE]" userId="7df35fcf-ab21-4780-aba3-023042ccffe1" providerId="ADAL" clId="{732ADCB1-1AF7-4916-A8CC-3CE8D0E99FB8}" dt="2025-09-15T20:19:50.326" v="180"/>
        <pc:sldMkLst>
          <pc:docMk/>
          <pc:sldMk cId="3387054490" sldId="448"/>
        </pc:sldMkLst>
      </pc:sldChg>
    </pc:docChg>
  </pc:docChgLst>
  <pc:docChgLst>
    <pc:chgData name="Li, Yunyi [E CPE]" userId="7df35fcf-ab21-4780-aba3-023042ccffe1" providerId="ADAL" clId="{822D0177-BEB2-4D82-B9CC-7CE8BFE8011E}"/>
    <pc:docChg chg="undo addSld delSld modSld">
      <pc:chgData name="Li, Yunyi [E CPE]" userId="7df35fcf-ab21-4780-aba3-023042ccffe1" providerId="ADAL" clId="{822D0177-BEB2-4D82-B9CC-7CE8BFE8011E}" dt="2025-09-15T20:05:03.459" v="29" actId="20577"/>
      <pc:docMkLst>
        <pc:docMk/>
      </pc:docMkLst>
      <pc:sldChg chg="add del">
        <pc:chgData name="Li, Yunyi [E CPE]" userId="7df35fcf-ab21-4780-aba3-023042ccffe1" providerId="ADAL" clId="{822D0177-BEB2-4D82-B9CC-7CE8BFE8011E}" dt="2025-09-15T20:04:37.077" v="20" actId="47"/>
        <pc:sldMkLst>
          <pc:docMk/>
          <pc:sldMk cId="1704994743" sldId="274"/>
        </pc:sldMkLst>
      </pc:sldChg>
      <pc:sldChg chg="del">
        <pc:chgData name="Li, Yunyi [E CPE]" userId="7df35fcf-ab21-4780-aba3-023042ccffe1" providerId="ADAL" clId="{822D0177-BEB2-4D82-B9CC-7CE8BFE8011E}" dt="2025-09-15T20:03:58.505" v="0" actId="47"/>
        <pc:sldMkLst>
          <pc:docMk/>
          <pc:sldMk cId="836101641" sldId="275"/>
        </pc:sldMkLst>
      </pc:sldChg>
      <pc:sldChg chg="del">
        <pc:chgData name="Li, Yunyi [E CPE]" userId="7df35fcf-ab21-4780-aba3-023042ccffe1" providerId="ADAL" clId="{822D0177-BEB2-4D82-B9CC-7CE8BFE8011E}" dt="2025-09-15T20:03:58.505" v="0" actId="47"/>
        <pc:sldMkLst>
          <pc:docMk/>
          <pc:sldMk cId="1384170203" sldId="276"/>
        </pc:sldMkLst>
      </pc:sldChg>
      <pc:sldChg chg="del">
        <pc:chgData name="Li, Yunyi [E CPE]" userId="7df35fcf-ab21-4780-aba3-023042ccffe1" providerId="ADAL" clId="{822D0177-BEB2-4D82-B9CC-7CE8BFE8011E}" dt="2025-09-15T20:03:58.505" v="0" actId="47"/>
        <pc:sldMkLst>
          <pc:docMk/>
          <pc:sldMk cId="4162788511" sldId="277"/>
        </pc:sldMkLst>
      </pc:sldChg>
      <pc:sldChg chg="del">
        <pc:chgData name="Li, Yunyi [E CPE]" userId="7df35fcf-ab21-4780-aba3-023042ccffe1" providerId="ADAL" clId="{822D0177-BEB2-4D82-B9CC-7CE8BFE8011E}" dt="2025-09-15T20:03:58.505" v="0" actId="47"/>
        <pc:sldMkLst>
          <pc:docMk/>
          <pc:sldMk cId="2651000627" sldId="278"/>
        </pc:sldMkLst>
      </pc:sldChg>
      <pc:sldChg chg="del">
        <pc:chgData name="Li, Yunyi [E CPE]" userId="7df35fcf-ab21-4780-aba3-023042ccffe1" providerId="ADAL" clId="{822D0177-BEB2-4D82-B9CC-7CE8BFE8011E}" dt="2025-09-15T20:03:58.505" v="0" actId="47"/>
        <pc:sldMkLst>
          <pc:docMk/>
          <pc:sldMk cId="3319040233" sldId="279"/>
        </pc:sldMkLst>
      </pc:sldChg>
      <pc:sldChg chg="del">
        <pc:chgData name="Li, Yunyi [E CPE]" userId="7df35fcf-ab21-4780-aba3-023042ccffe1" providerId="ADAL" clId="{822D0177-BEB2-4D82-B9CC-7CE8BFE8011E}" dt="2025-09-15T20:03:58.505" v="0" actId="47"/>
        <pc:sldMkLst>
          <pc:docMk/>
          <pc:sldMk cId="485729471" sldId="280"/>
        </pc:sldMkLst>
      </pc:sldChg>
      <pc:sldChg chg="del">
        <pc:chgData name="Li, Yunyi [E CPE]" userId="7df35fcf-ab21-4780-aba3-023042ccffe1" providerId="ADAL" clId="{822D0177-BEB2-4D82-B9CC-7CE8BFE8011E}" dt="2025-09-15T20:03:58.505" v="0" actId="47"/>
        <pc:sldMkLst>
          <pc:docMk/>
          <pc:sldMk cId="3568326449" sldId="281"/>
        </pc:sldMkLst>
      </pc:sldChg>
      <pc:sldChg chg="add">
        <pc:chgData name="Li, Yunyi [E CPE]" userId="7df35fcf-ab21-4780-aba3-023042ccffe1" providerId="ADAL" clId="{822D0177-BEB2-4D82-B9CC-7CE8BFE8011E}" dt="2025-09-15T20:04:00.404" v="1"/>
        <pc:sldMkLst>
          <pc:docMk/>
          <pc:sldMk cId="2415670468" sldId="282"/>
        </pc:sldMkLst>
      </pc:sldChg>
      <pc:sldChg chg="del">
        <pc:chgData name="Li, Yunyi [E CPE]" userId="7df35fcf-ab21-4780-aba3-023042ccffe1" providerId="ADAL" clId="{822D0177-BEB2-4D82-B9CC-7CE8BFE8011E}" dt="2025-09-15T20:03:58.505" v="0" actId="47"/>
        <pc:sldMkLst>
          <pc:docMk/>
          <pc:sldMk cId="3575010479" sldId="282"/>
        </pc:sldMkLst>
      </pc:sldChg>
      <pc:sldChg chg="add">
        <pc:chgData name="Li, Yunyi [E CPE]" userId="7df35fcf-ab21-4780-aba3-023042ccffe1" providerId="ADAL" clId="{822D0177-BEB2-4D82-B9CC-7CE8BFE8011E}" dt="2025-09-15T20:04:00.404" v="1"/>
        <pc:sldMkLst>
          <pc:docMk/>
          <pc:sldMk cId="3023866187" sldId="283"/>
        </pc:sldMkLst>
      </pc:sldChg>
      <pc:sldChg chg="del">
        <pc:chgData name="Li, Yunyi [E CPE]" userId="7df35fcf-ab21-4780-aba3-023042ccffe1" providerId="ADAL" clId="{822D0177-BEB2-4D82-B9CC-7CE8BFE8011E}" dt="2025-09-15T20:03:58.505" v="0" actId="47"/>
        <pc:sldMkLst>
          <pc:docMk/>
          <pc:sldMk cId="3737042823" sldId="283"/>
        </pc:sldMkLst>
      </pc:sldChg>
      <pc:sldChg chg="add">
        <pc:chgData name="Li, Yunyi [E CPE]" userId="7df35fcf-ab21-4780-aba3-023042ccffe1" providerId="ADAL" clId="{822D0177-BEB2-4D82-B9CC-7CE8BFE8011E}" dt="2025-09-15T20:04:00.404" v="1"/>
        <pc:sldMkLst>
          <pc:docMk/>
          <pc:sldMk cId="200360318" sldId="284"/>
        </pc:sldMkLst>
      </pc:sldChg>
      <pc:sldChg chg="del">
        <pc:chgData name="Li, Yunyi [E CPE]" userId="7df35fcf-ab21-4780-aba3-023042ccffe1" providerId="ADAL" clId="{822D0177-BEB2-4D82-B9CC-7CE8BFE8011E}" dt="2025-09-15T20:03:58.505" v="0" actId="47"/>
        <pc:sldMkLst>
          <pc:docMk/>
          <pc:sldMk cId="2798086764" sldId="284"/>
        </pc:sldMkLst>
      </pc:sldChg>
      <pc:sldChg chg="del">
        <pc:chgData name="Li, Yunyi [E CPE]" userId="7df35fcf-ab21-4780-aba3-023042ccffe1" providerId="ADAL" clId="{822D0177-BEB2-4D82-B9CC-7CE8BFE8011E}" dt="2025-09-15T20:03:58.505" v="0" actId="47"/>
        <pc:sldMkLst>
          <pc:docMk/>
          <pc:sldMk cId="1704059418" sldId="285"/>
        </pc:sldMkLst>
      </pc:sldChg>
      <pc:sldChg chg="add">
        <pc:chgData name="Li, Yunyi [E CPE]" userId="7df35fcf-ab21-4780-aba3-023042ccffe1" providerId="ADAL" clId="{822D0177-BEB2-4D82-B9CC-7CE8BFE8011E}" dt="2025-09-15T20:04:00.404" v="1"/>
        <pc:sldMkLst>
          <pc:docMk/>
          <pc:sldMk cId="1992023100" sldId="285"/>
        </pc:sldMkLst>
      </pc:sldChg>
      <pc:sldChg chg="add">
        <pc:chgData name="Li, Yunyi [E CPE]" userId="7df35fcf-ab21-4780-aba3-023042ccffe1" providerId="ADAL" clId="{822D0177-BEB2-4D82-B9CC-7CE8BFE8011E}" dt="2025-09-15T20:04:00.404" v="1"/>
        <pc:sldMkLst>
          <pc:docMk/>
          <pc:sldMk cId="1339114607" sldId="286"/>
        </pc:sldMkLst>
      </pc:sldChg>
      <pc:sldChg chg="del">
        <pc:chgData name="Li, Yunyi [E CPE]" userId="7df35fcf-ab21-4780-aba3-023042ccffe1" providerId="ADAL" clId="{822D0177-BEB2-4D82-B9CC-7CE8BFE8011E}" dt="2025-09-15T20:03:58.505" v="0" actId="47"/>
        <pc:sldMkLst>
          <pc:docMk/>
          <pc:sldMk cId="4101686015" sldId="286"/>
        </pc:sldMkLst>
      </pc:sldChg>
      <pc:sldChg chg="del">
        <pc:chgData name="Li, Yunyi [E CPE]" userId="7df35fcf-ab21-4780-aba3-023042ccffe1" providerId="ADAL" clId="{822D0177-BEB2-4D82-B9CC-7CE8BFE8011E}" dt="2025-09-15T20:03:58.505" v="0" actId="47"/>
        <pc:sldMkLst>
          <pc:docMk/>
          <pc:sldMk cId="640706732" sldId="287"/>
        </pc:sldMkLst>
      </pc:sldChg>
      <pc:sldChg chg="add">
        <pc:chgData name="Li, Yunyi [E CPE]" userId="7df35fcf-ab21-4780-aba3-023042ccffe1" providerId="ADAL" clId="{822D0177-BEB2-4D82-B9CC-7CE8BFE8011E}" dt="2025-09-15T20:04:00.404" v="1"/>
        <pc:sldMkLst>
          <pc:docMk/>
          <pc:sldMk cId="3635648839" sldId="287"/>
        </pc:sldMkLst>
      </pc:sldChg>
      <pc:sldChg chg="modSp mod">
        <pc:chgData name="Li, Yunyi [E CPE]" userId="7df35fcf-ab21-4780-aba3-023042ccffe1" providerId="ADAL" clId="{822D0177-BEB2-4D82-B9CC-7CE8BFE8011E}" dt="2025-09-15T20:04:33.026" v="19" actId="20577"/>
        <pc:sldMkLst>
          <pc:docMk/>
          <pc:sldMk cId="553696950" sldId="288"/>
        </pc:sldMkLst>
        <pc:spChg chg="mod">
          <ac:chgData name="Li, Yunyi [E CPE]" userId="7df35fcf-ab21-4780-aba3-023042ccffe1" providerId="ADAL" clId="{822D0177-BEB2-4D82-B9CC-7CE8BFE8011E}" dt="2025-09-15T20:04:33.026" v="19" actId="20577"/>
          <ac:spMkLst>
            <pc:docMk/>
            <pc:sldMk cId="553696950" sldId="288"/>
            <ac:spMk id="8" creationId="{F399AF98-CE89-542B-3F18-53871ED3195C}"/>
          </ac:spMkLst>
        </pc:spChg>
      </pc:sldChg>
      <pc:sldChg chg="add">
        <pc:chgData name="Li, Yunyi [E CPE]" userId="7df35fcf-ab21-4780-aba3-023042ccffe1" providerId="ADAL" clId="{822D0177-BEB2-4D82-B9CC-7CE8BFE8011E}" dt="2025-09-15T20:04:00.404" v="1"/>
        <pc:sldMkLst>
          <pc:docMk/>
          <pc:sldMk cId="1135222692" sldId="289"/>
        </pc:sldMkLst>
      </pc:sldChg>
      <pc:sldChg chg="del">
        <pc:chgData name="Li, Yunyi [E CPE]" userId="7df35fcf-ab21-4780-aba3-023042ccffe1" providerId="ADAL" clId="{822D0177-BEB2-4D82-B9CC-7CE8BFE8011E}" dt="2025-09-15T20:03:58.505" v="0" actId="47"/>
        <pc:sldMkLst>
          <pc:docMk/>
          <pc:sldMk cId="1878741195" sldId="289"/>
        </pc:sldMkLst>
      </pc:sldChg>
      <pc:sldChg chg="add">
        <pc:chgData name="Li, Yunyi [E CPE]" userId="7df35fcf-ab21-4780-aba3-023042ccffe1" providerId="ADAL" clId="{822D0177-BEB2-4D82-B9CC-7CE8BFE8011E}" dt="2025-09-15T20:04:00.404" v="1"/>
        <pc:sldMkLst>
          <pc:docMk/>
          <pc:sldMk cId="1610917705" sldId="290"/>
        </pc:sldMkLst>
      </pc:sldChg>
      <pc:sldChg chg="del">
        <pc:chgData name="Li, Yunyi [E CPE]" userId="7df35fcf-ab21-4780-aba3-023042ccffe1" providerId="ADAL" clId="{822D0177-BEB2-4D82-B9CC-7CE8BFE8011E}" dt="2025-09-15T20:03:58.505" v="0" actId="47"/>
        <pc:sldMkLst>
          <pc:docMk/>
          <pc:sldMk cId="4203472081" sldId="290"/>
        </pc:sldMkLst>
      </pc:sldChg>
      <pc:sldChg chg="del">
        <pc:chgData name="Li, Yunyi [E CPE]" userId="7df35fcf-ab21-4780-aba3-023042ccffe1" providerId="ADAL" clId="{822D0177-BEB2-4D82-B9CC-7CE8BFE8011E}" dt="2025-09-15T20:03:58.505" v="0" actId="47"/>
        <pc:sldMkLst>
          <pc:docMk/>
          <pc:sldMk cId="235981286" sldId="291"/>
        </pc:sldMkLst>
      </pc:sldChg>
      <pc:sldChg chg="add">
        <pc:chgData name="Li, Yunyi [E CPE]" userId="7df35fcf-ab21-4780-aba3-023042ccffe1" providerId="ADAL" clId="{822D0177-BEB2-4D82-B9CC-7CE8BFE8011E}" dt="2025-09-15T20:04:00.404" v="1"/>
        <pc:sldMkLst>
          <pc:docMk/>
          <pc:sldMk cId="1133885862" sldId="291"/>
        </pc:sldMkLst>
      </pc:sldChg>
      <pc:sldChg chg="del">
        <pc:chgData name="Li, Yunyi [E CPE]" userId="7df35fcf-ab21-4780-aba3-023042ccffe1" providerId="ADAL" clId="{822D0177-BEB2-4D82-B9CC-7CE8BFE8011E}" dt="2025-09-15T20:03:58.505" v="0" actId="47"/>
        <pc:sldMkLst>
          <pc:docMk/>
          <pc:sldMk cId="3180209302" sldId="292"/>
        </pc:sldMkLst>
      </pc:sldChg>
      <pc:sldChg chg="add">
        <pc:chgData name="Li, Yunyi [E CPE]" userId="7df35fcf-ab21-4780-aba3-023042ccffe1" providerId="ADAL" clId="{822D0177-BEB2-4D82-B9CC-7CE8BFE8011E}" dt="2025-09-15T20:04:00.404" v="1"/>
        <pc:sldMkLst>
          <pc:docMk/>
          <pc:sldMk cId="3403798950" sldId="292"/>
        </pc:sldMkLst>
      </pc:sldChg>
      <pc:sldChg chg="del">
        <pc:chgData name="Li, Yunyi [E CPE]" userId="7df35fcf-ab21-4780-aba3-023042ccffe1" providerId="ADAL" clId="{822D0177-BEB2-4D82-B9CC-7CE8BFE8011E}" dt="2025-09-15T20:03:58.505" v="0" actId="47"/>
        <pc:sldMkLst>
          <pc:docMk/>
          <pc:sldMk cId="2679342080" sldId="293"/>
        </pc:sldMkLst>
      </pc:sldChg>
      <pc:sldChg chg="add">
        <pc:chgData name="Li, Yunyi [E CPE]" userId="7df35fcf-ab21-4780-aba3-023042ccffe1" providerId="ADAL" clId="{822D0177-BEB2-4D82-B9CC-7CE8BFE8011E}" dt="2025-09-15T20:04:00.404" v="1"/>
        <pc:sldMkLst>
          <pc:docMk/>
          <pc:sldMk cId="3196572458" sldId="293"/>
        </pc:sldMkLst>
      </pc:sldChg>
      <pc:sldChg chg="add">
        <pc:chgData name="Li, Yunyi [E CPE]" userId="7df35fcf-ab21-4780-aba3-023042ccffe1" providerId="ADAL" clId="{822D0177-BEB2-4D82-B9CC-7CE8BFE8011E}" dt="2025-09-15T20:04:00.404" v="1"/>
        <pc:sldMkLst>
          <pc:docMk/>
          <pc:sldMk cId="2451978448" sldId="294"/>
        </pc:sldMkLst>
      </pc:sldChg>
      <pc:sldChg chg="del">
        <pc:chgData name="Li, Yunyi [E CPE]" userId="7df35fcf-ab21-4780-aba3-023042ccffe1" providerId="ADAL" clId="{822D0177-BEB2-4D82-B9CC-7CE8BFE8011E}" dt="2025-09-15T20:03:58.505" v="0" actId="47"/>
        <pc:sldMkLst>
          <pc:docMk/>
          <pc:sldMk cId="2519664489" sldId="294"/>
        </pc:sldMkLst>
      </pc:sldChg>
      <pc:sldChg chg="add">
        <pc:chgData name="Li, Yunyi [E CPE]" userId="7df35fcf-ab21-4780-aba3-023042ccffe1" providerId="ADAL" clId="{822D0177-BEB2-4D82-B9CC-7CE8BFE8011E}" dt="2025-09-15T20:04:00.404" v="1"/>
        <pc:sldMkLst>
          <pc:docMk/>
          <pc:sldMk cId="287539657" sldId="295"/>
        </pc:sldMkLst>
      </pc:sldChg>
      <pc:sldChg chg="del">
        <pc:chgData name="Li, Yunyi [E CPE]" userId="7df35fcf-ab21-4780-aba3-023042ccffe1" providerId="ADAL" clId="{822D0177-BEB2-4D82-B9CC-7CE8BFE8011E}" dt="2025-09-15T20:03:58.505" v="0" actId="47"/>
        <pc:sldMkLst>
          <pc:docMk/>
          <pc:sldMk cId="3249909407" sldId="295"/>
        </pc:sldMkLst>
      </pc:sldChg>
      <pc:sldChg chg="del">
        <pc:chgData name="Li, Yunyi [E CPE]" userId="7df35fcf-ab21-4780-aba3-023042ccffe1" providerId="ADAL" clId="{822D0177-BEB2-4D82-B9CC-7CE8BFE8011E}" dt="2025-09-15T20:03:58.505" v="0" actId="47"/>
        <pc:sldMkLst>
          <pc:docMk/>
          <pc:sldMk cId="1893804013" sldId="296"/>
        </pc:sldMkLst>
      </pc:sldChg>
      <pc:sldChg chg="add">
        <pc:chgData name="Li, Yunyi [E CPE]" userId="7df35fcf-ab21-4780-aba3-023042ccffe1" providerId="ADAL" clId="{822D0177-BEB2-4D82-B9CC-7CE8BFE8011E}" dt="2025-09-15T20:04:00.404" v="1"/>
        <pc:sldMkLst>
          <pc:docMk/>
          <pc:sldMk cId="2389812612" sldId="296"/>
        </pc:sldMkLst>
      </pc:sldChg>
      <pc:sldChg chg="del">
        <pc:chgData name="Li, Yunyi [E CPE]" userId="7df35fcf-ab21-4780-aba3-023042ccffe1" providerId="ADAL" clId="{822D0177-BEB2-4D82-B9CC-7CE8BFE8011E}" dt="2025-09-15T20:03:58.505" v="0" actId="47"/>
        <pc:sldMkLst>
          <pc:docMk/>
          <pc:sldMk cId="2612516442" sldId="297"/>
        </pc:sldMkLst>
      </pc:sldChg>
      <pc:sldChg chg="add">
        <pc:chgData name="Li, Yunyi [E CPE]" userId="7df35fcf-ab21-4780-aba3-023042ccffe1" providerId="ADAL" clId="{822D0177-BEB2-4D82-B9CC-7CE8BFE8011E}" dt="2025-09-15T20:04:00.404" v="1"/>
        <pc:sldMkLst>
          <pc:docMk/>
          <pc:sldMk cId="3285461266" sldId="297"/>
        </pc:sldMkLst>
      </pc:sldChg>
      <pc:sldChg chg="add">
        <pc:chgData name="Li, Yunyi [E CPE]" userId="7df35fcf-ab21-4780-aba3-023042ccffe1" providerId="ADAL" clId="{822D0177-BEB2-4D82-B9CC-7CE8BFE8011E}" dt="2025-09-15T20:04:00.404" v="1"/>
        <pc:sldMkLst>
          <pc:docMk/>
          <pc:sldMk cId="113856634" sldId="298"/>
        </pc:sldMkLst>
      </pc:sldChg>
      <pc:sldChg chg="del">
        <pc:chgData name="Li, Yunyi [E CPE]" userId="7df35fcf-ab21-4780-aba3-023042ccffe1" providerId="ADAL" clId="{822D0177-BEB2-4D82-B9CC-7CE8BFE8011E}" dt="2025-09-15T20:03:58.505" v="0" actId="47"/>
        <pc:sldMkLst>
          <pc:docMk/>
          <pc:sldMk cId="2073626326" sldId="298"/>
        </pc:sldMkLst>
      </pc:sldChg>
      <pc:sldChg chg="del">
        <pc:chgData name="Li, Yunyi [E CPE]" userId="7df35fcf-ab21-4780-aba3-023042ccffe1" providerId="ADAL" clId="{822D0177-BEB2-4D82-B9CC-7CE8BFE8011E}" dt="2025-09-15T20:03:58.505" v="0" actId="47"/>
        <pc:sldMkLst>
          <pc:docMk/>
          <pc:sldMk cId="613807157" sldId="299"/>
        </pc:sldMkLst>
      </pc:sldChg>
      <pc:sldChg chg="add">
        <pc:chgData name="Li, Yunyi [E CPE]" userId="7df35fcf-ab21-4780-aba3-023042ccffe1" providerId="ADAL" clId="{822D0177-BEB2-4D82-B9CC-7CE8BFE8011E}" dt="2025-09-15T20:04:00.404" v="1"/>
        <pc:sldMkLst>
          <pc:docMk/>
          <pc:sldMk cId="2831051301" sldId="299"/>
        </pc:sldMkLst>
      </pc:sldChg>
      <pc:sldChg chg="add">
        <pc:chgData name="Li, Yunyi [E CPE]" userId="7df35fcf-ab21-4780-aba3-023042ccffe1" providerId="ADAL" clId="{822D0177-BEB2-4D82-B9CC-7CE8BFE8011E}" dt="2025-09-15T20:04:00.404" v="1"/>
        <pc:sldMkLst>
          <pc:docMk/>
          <pc:sldMk cId="710795799" sldId="300"/>
        </pc:sldMkLst>
      </pc:sldChg>
      <pc:sldChg chg="del">
        <pc:chgData name="Li, Yunyi [E CPE]" userId="7df35fcf-ab21-4780-aba3-023042ccffe1" providerId="ADAL" clId="{822D0177-BEB2-4D82-B9CC-7CE8BFE8011E}" dt="2025-09-15T20:03:58.505" v="0" actId="47"/>
        <pc:sldMkLst>
          <pc:docMk/>
          <pc:sldMk cId="1414451814" sldId="300"/>
        </pc:sldMkLst>
      </pc:sldChg>
      <pc:sldChg chg="add">
        <pc:chgData name="Li, Yunyi [E CPE]" userId="7df35fcf-ab21-4780-aba3-023042ccffe1" providerId="ADAL" clId="{822D0177-BEB2-4D82-B9CC-7CE8BFE8011E}" dt="2025-09-15T20:04:00.404" v="1"/>
        <pc:sldMkLst>
          <pc:docMk/>
          <pc:sldMk cId="1777464263" sldId="301"/>
        </pc:sldMkLst>
      </pc:sldChg>
      <pc:sldChg chg="del">
        <pc:chgData name="Li, Yunyi [E CPE]" userId="7df35fcf-ab21-4780-aba3-023042ccffe1" providerId="ADAL" clId="{822D0177-BEB2-4D82-B9CC-7CE8BFE8011E}" dt="2025-09-15T20:03:58.505" v="0" actId="47"/>
        <pc:sldMkLst>
          <pc:docMk/>
          <pc:sldMk cId="3270114081" sldId="301"/>
        </pc:sldMkLst>
      </pc:sldChg>
      <pc:sldChg chg="del">
        <pc:chgData name="Li, Yunyi [E CPE]" userId="7df35fcf-ab21-4780-aba3-023042ccffe1" providerId="ADAL" clId="{822D0177-BEB2-4D82-B9CC-7CE8BFE8011E}" dt="2025-09-15T20:03:58.505" v="0" actId="47"/>
        <pc:sldMkLst>
          <pc:docMk/>
          <pc:sldMk cId="1203860885" sldId="302"/>
        </pc:sldMkLst>
      </pc:sldChg>
      <pc:sldChg chg="add">
        <pc:chgData name="Li, Yunyi [E CPE]" userId="7df35fcf-ab21-4780-aba3-023042ccffe1" providerId="ADAL" clId="{822D0177-BEB2-4D82-B9CC-7CE8BFE8011E}" dt="2025-09-15T20:04:00.404" v="1"/>
        <pc:sldMkLst>
          <pc:docMk/>
          <pc:sldMk cId="1675277692" sldId="302"/>
        </pc:sldMkLst>
      </pc:sldChg>
      <pc:sldChg chg="del">
        <pc:chgData name="Li, Yunyi [E CPE]" userId="7df35fcf-ab21-4780-aba3-023042ccffe1" providerId="ADAL" clId="{822D0177-BEB2-4D82-B9CC-7CE8BFE8011E}" dt="2025-09-15T20:03:58.505" v="0" actId="47"/>
        <pc:sldMkLst>
          <pc:docMk/>
          <pc:sldMk cId="1800881160" sldId="303"/>
        </pc:sldMkLst>
      </pc:sldChg>
      <pc:sldChg chg="add">
        <pc:chgData name="Li, Yunyi [E CPE]" userId="7df35fcf-ab21-4780-aba3-023042ccffe1" providerId="ADAL" clId="{822D0177-BEB2-4D82-B9CC-7CE8BFE8011E}" dt="2025-09-15T20:04:00.404" v="1"/>
        <pc:sldMkLst>
          <pc:docMk/>
          <pc:sldMk cId="3154290076" sldId="303"/>
        </pc:sldMkLst>
      </pc:sldChg>
      <pc:sldChg chg="del">
        <pc:chgData name="Li, Yunyi [E CPE]" userId="7df35fcf-ab21-4780-aba3-023042ccffe1" providerId="ADAL" clId="{822D0177-BEB2-4D82-B9CC-7CE8BFE8011E}" dt="2025-09-15T20:03:58.505" v="0" actId="47"/>
        <pc:sldMkLst>
          <pc:docMk/>
          <pc:sldMk cId="1616750291" sldId="304"/>
        </pc:sldMkLst>
      </pc:sldChg>
      <pc:sldChg chg="add">
        <pc:chgData name="Li, Yunyi [E CPE]" userId="7df35fcf-ab21-4780-aba3-023042ccffe1" providerId="ADAL" clId="{822D0177-BEB2-4D82-B9CC-7CE8BFE8011E}" dt="2025-09-15T20:04:00.404" v="1"/>
        <pc:sldMkLst>
          <pc:docMk/>
          <pc:sldMk cId="3934464731" sldId="304"/>
        </pc:sldMkLst>
      </pc:sldChg>
      <pc:sldChg chg="add">
        <pc:chgData name="Li, Yunyi [E CPE]" userId="7df35fcf-ab21-4780-aba3-023042ccffe1" providerId="ADAL" clId="{822D0177-BEB2-4D82-B9CC-7CE8BFE8011E}" dt="2025-09-15T20:04:00.404" v="1"/>
        <pc:sldMkLst>
          <pc:docMk/>
          <pc:sldMk cId="1003161595" sldId="305"/>
        </pc:sldMkLst>
      </pc:sldChg>
      <pc:sldChg chg="del">
        <pc:chgData name="Li, Yunyi [E CPE]" userId="7df35fcf-ab21-4780-aba3-023042ccffe1" providerId="ADAL" clId="{822D0177-BEB2-4D82-B9CC-7CE8BFE8011E}" dt="2025-09-15T20:03:58.505" v="0" actId="47"/>
        <pc:sldMkLst>
          <pc:docMk/>
          <pc:sldMk cId="1823309023" sldId="305"/>
        </pc:sldMkLst>
      </pc:sldChg>
      <pc:sldChg chg="del">
        <pc:chgData name="Li, Yunyi [E CPE]" userId="7df35fcf-ab21-4780-aba3-023042ccffe1" providerId="ADAL" clId="{822D0177-BEB2-4D82-B9CC-7CE8BFE8011E}" dt="2025-09-15T20:03:58.505" v="0" actId="47"/>
        <pc:sldMkLst>
          <pc:docMk/>
          <pc:sldMk cId="491890918" sldId="306"/>
        </pc:sldMkLst>
      </pc:sldChg>
      <pc:sldChg chg="add">
        <pc:chgData name="Li, Yunyi [E CPE]" userId="7df35fcf-ab21-4780-aba3-023042ccffe1" providerId="ADAL" clId="{822D0177-BEB2-4D82-B9CC-7CE8BFE8011E}" dt="2025-09-15T20:04:00.404" v="1"/>
        <pc:sldMkLst>
          <pc:docMk/>
          <pc:sldMk cId="1004936054" sldId="306"/>
        </pc:sldMkLst>
      </pc:sldChg>
      <pc:sldChg chg="add">
        <pc:chgData name="Li, Yunyi [E CPE]" userId="7df35fcf-ab21-4780-aba3-023042ccffe1" providerId="ADAL" clId="{822D0177-BEB2-4D82-B9CC-7CE8BFE8011E}" dt="2025-09-15T20:04:00.404" v="1"/>
        <pc:sldMkLst>
          <pc:docMk/>
          <pc:sldMk cId="305476367" sldId="307"/>
        </pc:sldMkLst>
      </pc:sldChg>
      <pc:sldChg chg="del">
        <pc:chgData name="Li, Yunyi [E CPE]" userId="7df35fcf-ab21-4780-aba3-023042ccffe1" providerId="ADAL" clId="{822D0177-BEB2-4D82-B9CC-7CE8BFE8011E}" dt="2025-09-15T20:03:58.505" v="0" actId="47"/>
        <pc:sldMkLst>
          <pc:docMk/>
          <pc:sldMk cId="3417650714" sldId="307"/>
        </pc:sldMkLst>
      </pc:sldChg>
      <pc:sldChg chg="del">
        <pc:chgData name="Li, Yunyi [E CPE]" userId="7df35fcf-ab21-4780-aba3-023042ccffe1" providerId="ADAL" clId="{822D0177-BEB2-4D82-B9CC-7CE8BFE8011E}" dt="2025-09-15T20:03:58.505" v="0" actId="47"/>
        <pc:sldMkLst>
          <pc:docMk/>
          <pc:sldMk cId="1564600714" sldId="308"/>
        </pc:sldMkLst>
      </pc:sldChg>
      <pc:sldChg chg="add">
        <pc:chgData name="Li, Yunyi [E CPE]" userId="7df35fcf-ab21-4780-aba3-023042ccffe1" providerId="ADAL" clId="{822D0177-BEB2-4D82-B9CC-7CE8BFE8011E}" dt="2025-09-15T20:04:00.404" v="1"/>
        <pc:sldMkLst>
          <pc:docMk/>
          <pc:sldMk cId="3213408074" sldId="308"/>
        </pc:sldMkLst>
      </pc:sldChg>
      <pc:sldChg chg="del">
        <pc:chgData name="Li, Yunyi [E CPE]" userId="7df35fcf-ab21-4780-aba3-023042ccffe1" providerId="ADAL" clId="{822D0177-BEB2-4D82-B9CC-7CE8BFE8011E}" dt="2025-09-15T20:03:58.505" v="0" actId="47"/>
        <pc:sldMkLst>
          <pc:docMk/>
          <pc:sldMk cId="2725405523" sldId="309"/>
        </pc:sldMkLst>
      </pc:sldChg>
      <pc:sldChg chg="add">
        <pc:chgData name="Li, Yunyi [E CPE]" userId="7df35fcf-ab21-4780-aba3-023042ccffe1" providerId="ADAL" clId="{822D0177-BEB2-4D82-B9CC-7CE8BFE8011E}" dt="2025-09-15T20:04:00.404" v="1"/>
        <pc:sldMkLst>
          <pc:docMk/>
          <pc:sldMk cId="4257578577" sldId="309"/>
        </pc:sldMkLst>
      </pc:sldChg>
      <pc:sldChg chg="del">
        <pc:chgData name="Li, Yunyi [E CPE]" userId="7df35fcf-ab21-4780-aba3-023042ccffe1" providerId="ADAL" clId="{822D0177-BEB2-4D82-B9CC-7CE8BFE8011E}" dt="2025-09-15T20:03:58.505" v="0" actId="47"/>
        <pc:sldMkLst>
          <pc:docMk/>
          <pc:sldMk cId="1287048814" sldId="310"/>
        </pc:sldMkLst>
      </pc:sldChg>
      <pc:sldChg chg="add">
        <pc:chgData name="Li, Yunyi [E CPE]" userId="7df35fcf-ab21-4780-aba3-023042ccffe1" providerId="ADAL" clId="{822D0177-BEB2-4D82-B9CC-7CE8BFE8011E}" dt="2025-09-15T20:04:00.404" v="1"/>
        <pc:sldMkLst>
          <pc:docMk/>
          <pc:sldMk cId="2952147614" sldId="310"/>
        </pc:sldMkLst>
      </pc:sldChg>
      <pc:sldChg chg="del">
        <pc:chgData name="Li, Yunyi [E CPE]" userId="7df35fcf-ab21-4780-aba3-023042ccffe1" providerId="ADAL" clId="{822D0177-BEB2-4D82-B9CC-7CE8BFE8011E}" dt="2025-09-15T20:03:58.505" v="0" actId="47"/>
        <pc:sldMkLst>
          <pc:docMk/>
          <pc:sldMk cId="144302800" sldId="311"/>
        </pc:sldMkLst>
      </pc:sldChg>
      <pc:sldChg chg="add">
        <pc:chgData name="Li, Yunyi [E CPE]" userId="7df35fcf-ab21-4780-aba3-023042ccffe1" providerId="ADAL" clId="{822D0177-BEB2-4D82-B9CC-7CE8BFE8011E}" dt="2025-09-15T20:04:00.404" v="1"/>
        <pc:sldMkLst>
          <pc:docMk/>
          <pc:sldMk cId="520759214" sldId="311"/>
        </pc:sldMkLst>
      </pc:sldChg>
      <pc:sldChg chg="add">
        <pc:chgData name="Li, Yunyi [E CPE]" userId="7df35fcf-ab21-4780-aba3-023042ccffe1" providerId="ADAL" clId="{822D0177-BEB2-4D82-B9CC-7CE8BFE8011E}" dt="2025-09-15T20:04:00.404" v="1"/>
        <pc:sldMkLst>
          <pc:docMk/>
          <pc:sldMk cId="2506110142" sldId="312"/>
        </pc:sldMkLst>
      </pc:sldChg>
      <pc:sldChg chg="del">
        <pc:chgData name="Li, Yunyi [E CPE]" userId="7df35fcf-ab21-4780-aba3-023042ccffe1" providerId="ADAL" clId="{822D0177-BEB2-4D82-B9CC-7CE8BFE8011E}" dt="2025-09-15T20:03:58.505" v="0" actId="47"/>
        <pc:sldMkLst>
          <pc:docMk/>
          <pc:sldMk cId="3170947460" sldId="312"/>
        </pc:sldMkLst>
      </pc:sldChg>
      <pc:sldChg chg="del">
        <pc:chgData name="Li, Yunyi [E CPE]" userId="7df35fcf-ab21-4780-aba3-023042ccffe1" providerId="ADAL" clId="{822D0177-BEB2-4D82-B9CC-7CE8BFE8011E}" dt="2025-09-15T20:03:58.505" v="0" actId="47"/>
        <pc:sldMkLst>
          <pc:docMk/>
          <pc:sldMk cId="150184311" sldId="313"/>
        </pc:sldMkLst>
      </pc:sldChg>
      <pc:sldChg chg="add">
        <pc:chgData name="Li, Yunyi [E CPE]" userId="7df35fcf-ab21-4780-aba3-023042ccffe1" providerId="ADAL" clId="{822D0177-BEB2-4D82-B9CC-7CE8BFE8011E}" dt="2025-09-15T20:04:00.404" v="1"/>
        <pc:sldMkLst>
          <pc:docMk/>
          <pc:sldMk cId="1993175809" sldId="313"/>
        </pc:sldMkLst>
      </pc:sldChg>
      <pc:sldChg chg="del">
        <pc:chgData name="Li, Yunyi [E CPE]" userId="7df35fcf-ab21-4780-aba3-023042ccffe1" providerId="ADAL" clId="{822D0177-BEB2-4D82-B9CC-7CE8BFE8011E}" dt="2025-09-15T20:03:58.505" v="0" actId="47"/>
        <pc:sldMkLst>
          <pc:docMk/>
          <pc:sldMk cId="2445020725" sldId="314"/>
        </pc:sldMkLst>
      </pc:sldChg>
      <pc:sldChg chg="add">
        <pc:chgData name="Li, Yunyi [E CPE]" userId="7df35fcf-ab21-4780-aba3-023042ccffe1" providerId="ADAL" clId="{822D0177-BEB2-4D82-B9CC-7CE8BFE8011E}" dt="2025-09-15T20:04:00.404" v="1"/>
        <pc:sldMkLst>
          <pc:docMk/>
          <pc:sldMk cId="3045270602" sldId="314"/>
        </pc:sldMkLst>
      </pc:sldChg>
      <pc:sldChg chg="del">
        <pc:chgData name="Li, Yunyi [E CPE]" userId="7df35fcf-ab21-4780-aba3-023042ccffe1" providerId="ADAL" clId="{822D0177-BEB2-4D82-B9CC-7CE8BFE8011E}" dt="2025-09-15T20:03:58.505" v="0" actId="47"/>
        <pc:sldMkLst>
          <pc:docMk/>
          <pc:sldMk cId="2338357714" sldId="315"/>
        </pc:sldMkLst>
      </pc:sldChg>
      <pc:sldChg chg="add">
        <pc:chgData name="Li, Yunyi [E CPE]" userId="7df35fcf-ab21-4780-aba3-023042ccffe1" providerId="ADAL" clId="{822D0177-BEB2-4D82-B9CC-7CE8BFE8011E}" dt="2025-09-15T20:04:00.404" v="1"/>
        <pc:sldMkLst>
          <pc:docMk/>
          <pc:sldMk cId="3511781887" sldId="315"/>
        </pc:sldMkLst>
      </pc:sldChg>
      <pc:sldChg chg="del">
        <pc:chgData name="Li, Yunyi [E CPE]" userId="7df35fcf-ab21-4780-aba3-023042ccffe1" providerId="ADAL" clId="{822D0177-BEB2-4D82-B9CC-7CE8BFE8011E}" dt="2025-09-15T20:03:58.505" v="0" actId="47"/>
        <pc:sldMkLst>
          <pc:docMk/>
          <pc:sldMk cId="699649676" sldId="316"/>
        </pc:sldMkLst>
      </pc:sldChg>
      <pc:sldChg chg="add">
        <pc:chgData name="Li, Yunyi [E CPE]" userId="7df35fcf-ab21-4780-aba3-023042ccffe1" providerId="ADAL" clId="{822D0177-BEB2-4D82-B9CC-7CE8BFE8011E}" dt="2025-09-15T20:04:00.404" v="1"/>
        <pc:sldMkLst>
          <pc:docMk/>
          <pc:sldMk cId="2811808459" sldId="316"/>
        </pc:sldMkLst>
      </pc:sldChg>
      <pc:sldChg chg="add">
        <pc:chgData name="Li, Yunyi [E CPE]" userId="7df35fcf-ab21-4780-aba3-023042ccffe1" providerId="ADAL" clId="{822D0177-BEB2-4D82-B9CC-7CE8BFE8011E}" dt="2025-09-15T20:04:00.404" v="1"/>
        <pc:sldMkLst>
          <pc:docMk/>
          <pc:sldMk cId="1002100248" sldId="317"/>
        </pc:sldMkLst>
      </pc:sldChg>
      <pc:sldChg chg="del">
        <pc:chgData name="Li, Yunyi [E CPE]" userId="7df35fcf-ab21-4780-aba3-023042ccffe1" providerId="ADAL" clId="{822D0177-BEB2-4D82-B9CC-7CE8BFE8011E}" dt="2025-09-15T20:03:58.505" v="0" actId="47"/>
        <pc:sldMkLst>
          <pc:docMk/>
          <pc:sldMk cId="2838384759" sldId="317"/>
        </pc:sldMkLst>
      </pc:sldChg>
      <pc:sldChg chg="add">
        <pc:chgData name="Li, Yunyi [E CPE]" userId="7df35fcf-ab21-4780-aba3-023042ccffe1" providerId="ADAL" clId="{822D0177-BEB2-4D82-B9CC-7CE8BFE8011E}" dt="2025-09-15T20:04:00.404" v="1"/>
        <pc:sldMkLst>
          <pc:docMk/>
          <pc:sldMk cId="1006907846" sldId="318"/>
        </pc:sldMkLst>
      </pc:sldChg>
      <pc:sldChg chg="del">
        <pc:chgData name="Li, Yunyi [E CPE]" userId="7df35fcf-ab21-4780-aba3-023042ccffe1" providerId="ADAL" clId="{822D0177-BEB2-4D82-B9CC-7CE8BFE8011E}" dt="2025-09-15T20:03:58.505" v="0" actId="47"/>
        <pc:sldMkLst>
          <pc:docMk/>
          <pc:sldMk cId="2466370472" sldId="318"/>
        </pc:sldMkLst>
      </pc:sldChg>
      <pc:sldChg chg="del">
        <pc:chgData name="Li, Yunyi [E CPE]" userId="7df35fcf-ab21-4780-aba3-023042ccffe1" providerId="ADAL" clId="{822D0177-BEB2-4D82-B9CC-7CE8BFE8011E}" dt="2025-09-15T20:03:58.505" v="0" actId="47"/>
        <pc:sldMkLst>
          <pc:docMk/>
          <pc:sldMk cId="203806581" sldId="319"/>
        </pc:sldMkLst>
      </pc:sldChg>
      <pc:sldChg chg="add">
        <pc:chgData name="Li, Yunyi [E CPE]" userId="7df35fcf-ab21-4780-aba3-023042ccffe1" providerId="ADAL" clId="{822D0177-BEB2-4D82-B9CC-7CE8BFE8011E}" dt="2025-09-15T20:04:00.404" v="1"/>
        <pc:sldMkLst>
          <pc:docMk/>
          <pc:sldMk cId="730133777" sldId="319"/>
        </pc:sldMkLst>
      </pc:sldChg>
      <pc:sldChg chg="add">
        <pc:chgData name="Li, Yunyi [E CPE]" userId="7df35fcf-ab21-4780-aba3-023042ccffe1" providerId="ADAL" clId="{822D0177-BEB2-4D82-B9CC-7CE8BFE8011E}" dt="2025-09-15T20:04:00.404" v="1"/>
        <pc:sldMkLst>
          <pc:docMk/>
          <pc:sldMk cId="601133580" sldId="320"/>
        </pc:sldMkLst>
      </pc:sldChg>
      <pc:sldChg chg="del">
        <pc:chgData name="Li, Yunyi [E CPE]" userId="7df35fcf-ab21-4780-aba3-023042ccffe1" providerId="ADAL" clId="{822D0177-BEB2-4D82-B9CC-7CE8BFE8011E}" dt="2025-09-15T20:03:58.505" v="0" actId="47"/>
        <pc:sldMkLst>
          <pc:docMk/>
          <pc:sldMk cId="3068748576" sldId="320"/>
        </pc:sldMkLst>
      </pc:sldChg>
      <pc:sldChg chg="del">
        <pc:chgData name="Li, Yunyi [E CPE]" userId="7df35fcf-ab21-4780-aba3-023042ccffe1" providerId="ADAL" clId="{822D0177-BEB2-4D82-B9CC-7CE8BFE8011E}" dt="2025-09-15T20:03:58.505" v="0" actId="47"/>
        <pc:sldMkLst>
          <pc:docMk/>
          <pc:sldMk cId="1099899346" sldId="321"/>
        </pc:sldMkLst>
      </pc:sldChg>
      <pc:sldChg chg="add">
        <pc:chgData name="Li, Yunyi [E CPE]" userId="7df35fcf-ab21-4780-aba3-023042ccffe1" providerId="ADAL" clId="{822D0177-BEB2-4D82-B9CC-7CE8BFE8011E}" dt="2025-09-15T20:04:00.404" v="1"/>
        <pc:sldMkLst>
          <pc:docMk/>
          <pc:sldMk cId="2997067771" sldId="321"/>
        </pc:sldMkLst>
      </pc:sldChg>
      <pc:sldChg chg="add">
        <pc:chgData name="Li, Yunyi [E CPE]" userId="7df35fcf-ab21-4780-aba3-023042ccffe1" providerId="ADAL" clId="{822D0177-BEB2-4D82-B9CC-7CE8BFE8011E}" dt="2025-09-15T20:04:00.404" v="1"/>
        <pc:sldMkLst>
          <pc:docMk/>
          <pc:sldMk cId="55979494" sldId="322"/>
        </pc:sldMkLst>
      </pc:sldChg>
      <pc:sldChg chg="del">
        <pc:chgData name="Li, Yunyi [E CPE]" userId="7df35fcf-ab21-4780-aba3-023042ccffe1" providerId="ADAL" clId="{822D0177-BEB2-4D82-B9CC-7CE8BFE8011E}" dt="2025-09-15T20:03:58.505" v="0" actId="47"/>
        <pc:sldMkLst>
          <pc:docMk/>
          <pc:sldMk cId="3762830438" sldId="322"/>
        </pc:sldMkLst>
      </pc:sldChg>
      <pc:sldChg chg="del">
        <pc:chgData name="Li, Yunyi [E CPE]" userId="7df35fcf-ab21-4780-aba3-023042ccffe1" providerId="ADAL" clId="{822D0177-BEB2-4D82-B9CC-7CE8BFE8011E}" dt="2025-09-15T20:03:58.505" v="0" actId="47"/>
        <pc:sldMkLst>
          <pc:docMk/>
          <pc:sldMk cId="430707143" sldId="323"/>
        </pc:sldMkLst>
      </pc:sldChg>
      <pc:sldChg chg="add">
        <pc:chgData name="Li, Yunyi [E CPE]" userId="7df35fcf-ab21-4780-aba3-023042ccffe1" providerId="ADAL" clId="{822D0177-BEB2-4D82-B9CC-7CE8BFE8011E}" dt="2025-09-15T20:04:00.404" v="1"/>
        <pc:sldMkLst>
          <pc:docMk/>
          <pc:sldMk cId="3274954093" sldId="323"/>
        </pc:sldMkLst>
      </pc:sldChg>
      <pc:sldChg chg="del">
        <pc:chgData name="Li, Yunyi [E CPE]" userId="7df35fcf-ab21-4780-aba3-023042ccffe1" providerId="ADAL" clId="{822D0177-BEB2-4D82-B9CC-7CE8BFE8011E}" dt="2025-09-15T20:03:58.505" v="0" actId="47"/>
        <pc:sldMkLst>
          <pc:docMk/>
          <pc:sldMk cId="2208836331" sldId="324"/>
        </pc:sldMkLst>
      </pc:sldChg>
      <pc:sldChg chg="add">
        <pc:chgData name="Li, Yunyi [E CPE]" userId="7df35fcf-ab21-4780-aba3-023042ccffe1" providerId="ADAL" clId="{822D0177-BEB2-4D82-B9CC-7CE8BFE8011E}" dt="2025-09-15T20:04:00.404" v="1"/>
        <pc:sldMkLst>
          <pc:docMk/>
          <pc:sldMk cId="2407789205" sldId="324"/>
        </pc:sldMkLst>
      </pc:sldChg>
      <pc:sldChg chg="del">
        <pc:chgData name="Li, Yunyi [E CPE]" userId="7df35fcf-ab21-4780-aba3-023042ccffe1" providerId="ADAL" clId="{822D0177-BEB2-4D82-B9CC-7CE8BFE8011E}" dt="2025-09-15T20:03:58.505" v="0" actId="47"/>
        <pc:sldMkLst>
          <pc:docMk/>
          <pc:sldMk cId="1488129" sldId="325"/>
        </pc:sldMkLst>
      </pc:sldChg>
      <pc:sldChg chg="add">
        <pc:chgData name="Li, Yunyi [E CPE]" userId="7df35fcf-ab21-4780-aba3-023042ccffe1" providerId="ADAL" clId="{822D0177-BEB2-4D82-B9CC-7CE8BFE8011E}" dt="2025-09-15T20:04:00.404" v="1"/>
        <pc:sldMkLst>
          <pc:docMk/>
          <pc:sldMk cId="3202557898" sldId="325"/>
        </pc:sldMkLst>
      </pc:sldChg>
      <pc:sldChg chg="add">
        <pc:chgData name="Li, Yunyi [E CPE]" userId="7df35fcf-ab21-4780-aba3-023042ccffe1" providerId="ADAL" clId="{822D0177-BEB2-4D82-B9CC-7CE8BFE8011E}" dt="2025-09-15T20:04:00.404" v="1"/>
        <pc:sldMkLst>
          <pc:docMk/>
          <pc:sldMk cId="1327544135" sldId="326"/>
        </pc:sldMkLst>
      </pc:sldChg>
      <pc:sldChg chg="del">
        <pc:chgData name="Li, Yunyi [E CPE]" userId="7df35fcf-ab21-4780-aba3-023042ccffe1" providerId="ADAL" clId="{822D0177-BEB2-4D82-B9CC-7CE8BFE8011E}" dt="2025-09-15T20:03:58.505" v="0" actId="47"/>
        <pc:sldMkLst>
          <pc:docMk/>
          <pc:sldMk cId="3124090960" sldId="326"/>
        </pc:sldMkLst>
      </pc:sldChg>
      <pc:sldChg chg="add">
        <pc:chgData name="Li, Yunyi [E CPE]" userId="7df35fcf-ab21-4780-aba3-023042ccffe1" providerId="ADAL" clId="{822D0177-BEB2-4D82-B9CC-7CE8BFE8011E}" dt="2025-09-15T20:04:00.404" v="1"/>
        <pc:sldMkLst>
          <pc:docMk/>
          <pc:sldMk cId="983310082" sldId="327"/>
        </pc:sldMkLst>
      </pc:sldChg>
      <pc:sldChg chg="del">
        <pc:chgData name="Li, Yunyi [E CPE]" userId="7df35fcf-ab21-4780-aba3-023042ccffe1" providerId="ADAL" clId="{822D0177-BEB2-4D82-B9CC-7CE8BFE8011E}" dt="2025-09-15T20:03:58.505" v="0" actId="47"/>
        <pc:sldMkLst>
          <pc:docMk/>
          <pc:sldMk cId="4066209355" sldId="327"/>
        </pc:sldMkLst>
      </pc:sldChg>
      <pc:sldChg chg="add">
        <pc:chgData name="Li, Yunyi [E CPE]" userId="7df35fcf-ab21-4780-aba3-023042ccffe1" providerId="ADAL" clId="{822D0177-BEB2-4D82-B9CC-7CE8BFE8011E}" dt="2025-09-15T20:04:00.404" v="1"/>
        <pc:sldMkLst>
          <pc:docMk/>
          <pc:sldMk cId="319068098" sldId="328"/>
        </pc:sldMkLst>
      </pc:sldChg>
      <pc:sldChg chg="del">
        <pc:chgData name="Li, Yunyi [E CPE]" userId="7df35fcf-ab21-4780-aba3-023042ccffe1" providerId="ADAL" clId="{822D0177-BEB2-4D82-B9CC-7CE8BFE8011E}" dt="2025-09-15T20:03:58.505" v="0" actId="47"/>
        <pc:sldMkLst>
          <pc:docMk/>
          <pc:sldMk cId="978077186" sldId="328"/>
        </pc:sldMkLst>
      </pc:sldChg>
      <pc:sldChg chg="add">
        <pc:chgData name="Li, Yunyi [E CPE]" userId="7df35fcf-ab21-4780-aba3-023042ccffe1" providerId="ADAL" clId="{822D0177-BEB2-4D82-B9CC-7CE8BFE8011E}" dt="2025-09-15T20:04:00.404" v="1"/>
        <pc:sldMkLst>
          <pc:docMk/>
          <pc:sldMk cId="1100827371" sldId="329"/>
        </pc:sldMkLst>
      </pc:sldChg>
      <pc:sldChg chg="del">
        <pc:chgData name="Li, Yunyi [E CPE]" userId="7df35fcf-ab21-4780-aba3-023042ccffe1" providerId="ADAL" clId="{822D0177-BEB2-4D82-B9CC-7CE8BFE8011E}" dt="2025-09-15T20:03:58.505" v="0" actId="47"/>
        <pc:sldMkLst>
          <pc:docMk/>
          <pc:sldMk cId="1413872053" sldId="329"/>
        </pc:sldMkLst>
      </pc:sldChg>
      <pc:sldChg chg="del">
        <pc:chgData name="Li, Yunyi [E CPE]" userId="7df35fcf-ab21-4780-aba3-023042ccffe1" providerId="ADAL" clId="{822D0177-BEB2-4D82-B9CC-7CE8BFE8011E}" dt="2025-09-15T20:03:58.505" v="0" actId="47"/>
        <pc:sldMkLst>
          <pc:docMk/>
          <pc:sldMk cId="1573366788" sldId="330"/>
        </pc:sldMkLst>
      </pc:sldChg>
      <pc:sldChg chg="add">
        <pc:chgData name="Li, Yunyi [E CPE]" userId="7df35fcf-ab21-4780-aba3-023042ccffe1" providerId="ADAL" clId="{822D0177-BEB2-4D82-B9CC-7CE8BFE8011E}" dt="2025-09-15T20:04:00.404" v="1"/>
        <pc:sldMkLst>
          <pc:docMk/>
          <pc:sldMk cId="2331910810" sldId="330"/>
        </pc:sldMkLst>
      </pc:sldChg>
      <pc:sldChg chg="del">
        <pc:chgData name="Li, Yunyi [E CPE]" userId="7df35fcf-ab21-4780-aba3-023042ccffe1" providerId="ADAL" clId="{822D0177-BEB2-4D82-B9CC-7CE8BFE8011E}" dt="2025-09-15T20:03:58.505" v="0" actId="47"/>
        <pc:sldMkLst>
          <pc:docMk/>
          <pc:sldMk cId="1949669910" sldId="331"/>
        </pc:sldMkLst>
      </pc:sldChg>
      <pc:sldChg chg="add">
        <pc:chgData name="Li, Yunyi [E CPE]" userId="7df35fcf-ab21-4780-aba3-023042ccffe1" providerId="ADAL" clId="{822D0177-BEB2-4D82-B9CC-7CE8BFE8011E}" dt="2025-09-15T20:04:00.404" v="1"/>
        <pc:sldMkLst>
          <pc:docMk/>
          <pc:sldMk cId="2883223546" sldId="331"/>
        </pc:sldMkLst>
      </pc:sldChg>
      <pc:sldChg chg="del">
        <pc:chgData name="Li, Yunyi [E CPE]" userId="7df35fcf-ab21-4780-aba3-023042ccffe1" providerId="ADAL" clId="{822D0177-BEB2-4D82-B9CC-7CE8BFE8011E}" dt="2025-09-15T20:03:58.505" v="0" actId="47"/>
        <pc:sldMkLst>
          <pc:docMk/>
          <pc:sldMk cId="1375323303" sldId="332"/>
        </pc:sldMkLst>
      </pc:sldChg>
      <pc:sldChg chg="add">
        <pc:chgData name="Li, Yunyi [E CPE]" userId="7df35fcf-ab21-4780-aba3-023042ccffe1" providerId="ADAL" clId="{822D0177-BEB2-4D82-B9CC-7CE8BFE8011E}" dt="2025-09-15T20:04:00.404" v="1"/>
        <pc:sldMkLst>
          <pc:docMk/>
          <pc:sldMk cId="2065405847" sldId="332"/>
        </pc:sldMkLst>
      </pc:sldChg>
      <pc:sldChg chg="add">
        <pc:chgData name="Li, Yunyi [E CPE]" userId="7df35fcf-ab21-4780-aba3-023042ccffe1" providerId="ADAL" clId="{822D0177-BEB2-4D82-B9CC-7CE8BFE8011E}" dt="2025-09-15T20:04:00.404" v="1"/>
        <pc:sldMkLst>
          <pc:docMk/>
          <pc:sldMk cId="2121296449" sldId="333"/>
        </pc:sldMkLst>
      </pc:sldChg>
      <pc:sldChg chg="del">
        <pc:chgData name="Li, Yunyi [E CPE]" userId="7df35fcf-ab21-4780-aba3-023042ccffe1" providerId="ADAL" clId="{822D0177-BEB2-4D82-B9CC-7CE8BFE8011E}" dt="2025-09-15T20:03:58.505" v="0" actId="47"/>
        <pc:sldMkLst>
          <pc:docMk/>
          <pc:sldMk cId="2892449886" sldId="333"/>
        </pc:sldMkLst>
      </pc:sldChg>
      <pc:sldChg chg="add">
        <pc:chgData name="Li, Yunyi [E CPE]" userId="7df35fcf-ab21-4780-aba3-023042ccffe1" providerId="ADAL" clId="{822D0177-BEB2-4D82-B9CC-7CE8BFE8011E}" dt="2025-09-15T20:04:00.404" v="1"/>
        <pc:sldMkLst>
          <pc:docMk/>
          <pc:sldMk cId="1334551983" sldId="334"/>
        </pc:sldMkLst>
      </pc:sldChg>
      <pc:sldChg chg="del">
        <pc:chgData name="Li, Yunyi [E CPE]" userId="7df35fcf-ab21-4780-aba3-023042ccffe1" providerId="ADAL" clId="{822D0177-BEB2-4D82-B9CC-7CE8BFE8011E}" dt="2025-09-15T20:03:58.505" v="0" actId="47"/>
        <pc:sldMkLst>
          <pc:docMk/>
          <pc:sldMk cId="2415670468" sldId="334"/>
        </pc:sldMkLst>
      </pc:sldChg>
      <pc:sldChg chg="add">
        <pc:chgData name="Li, Yunyi [E CPE]" userId="7df35fcf-ab21-4780-aba3-023042ccffe1" providerId="ADAL" clId="{822D0177-BEB2-4D82-B9CC-7CE8BFE8011E}" dt="2025-09-15T20:04:00.404" v="1"/>
        <pc:sldMkLst>
          <pc:docMk/>
          <pc:sldMk cId="339381333" sldId="335"/>
        </pc:sldMkLst>
      </pc:sldChg>
      <pc:sldChg chg="del">
        <pc:chgData name="Li, Yunyi [E CPE]" userId="7df35fcf-ab21-4780-aba3-023042ccffe1" providerId="ADAL" clId="{822D0177-BEB2-4D82-B9CC-7CE8BFE8011E}" dt="2025-09-15T20:03:58.505" v="0" actId="47"/>
        <pc:sldMkLst>
          <pc:docMk/>
          <pc:sldMk cId="2034255997" sldId="335"/>
        </pc:sldMkLst>
      </pc:sldChg>
      <pc:sldChg chg="add">
        <pc:chgData name="Li, Yunyi [E CPE]" userId="7df35fcf-ab21-4780-aba3-023042ccffe1" providerId="ADAL" clId="{822D0177-BEB2-4D82-B9CC-7CE8BFE8011E}" dt="2025-09-15T20:04:00.404" v="1"/>
        <pc:sldMkLst>
          <pc:docMk/>
          <pc:sldMk cId="1354168961" sldId="336"/>
        </pc:sldMkLst>
      </pc:sldChg>
      <pc:sldChg chg="del">
        <pc:chgData name="Li, Yunyi [E CPE]" userId="7df35fcf-ab21-4780-aba3-023042ccffe1" providerId="ADAL" clId="{822D0177-BEB2-4D82-B9CC-7CE8BFE8011E}" dt="2025-09-15T20:03:58.505" v="0" actId="47"/>
        <pc:sldMkLst>
          <pc:docMk/>
          <pc:sldMk cId="1389922300" sldId="336"/>
        </pc:sldMkLst>
      </pc:sldChg>
      <pc:sldChg chg="del">
        <pc:chgData name="Li, Yunyi [E CPE]" userId="7df35fcf-ab21-4780-aba3-023042ccffe1" providerId="ADAL" clId="{822D0177-BEB2-4D82-B9CC-7CE8BFE8011E}" dt="2025-09-15T20:03:58.505" v="0" actId="47"/>
        <pc:sldMkLst>
          <pc:docMk/>
          <pc:sldMk cId="1278234781" sldId="337"/>
        </pc:sldMkLst>
      </pc:sldChg>
      <pc:sldChg chg="add">
        <pc:chgData name="Li, Yunyi [E CPE]" userId="7df35fcf-ab21-4780-aba3-023042ccffe1" providerId="ADAL" clId="{822D0177-BEB2-4D82-B9CC-7CE8BFE8011E}" dt="2025-09-15T20:04:00.404" v="1"/>
        <pc:sldMkLst>
          <pc:docMk/>
          <pc:sldMk cId="4182594213" sldId="337"/>
        </pc:sldMkLst>
      </pc:sldChg>
      <pc:sldChg chg="del">
        <pc:chgData name="Li, Yunyi [E CPE]" userId="7df35fcf-ab21-4780-aba3-023042ccffe1" providerId="ADAL" clId="{822D0177-BEB2-4D82-B9CC-7CE8BFE8011E}" dt="2025-09-15T20:03:58.505" v="0" actId="47"/>
        <pc:sldMkLst>
          <pc:docMk/>
          <pc:sldMk cId="3285422846" sldId="338"/>
        </pc:sldMkLst>
      </pc:sldChg>
      <pc:sldChg chg="add">
        <pc:chgData name="Li, Yunyi [E CPE]" userId="7df35fcf-ab21-4780-aba3-023042ccffe1" providerId="ADAL" clId="{822D0177-BEB2-4D82-B9CC-7CE8BFE8011E}" dt="2025-09-15T20:04:00.404" v="1"/>
        <pc:sldMkLst>
          <pc:docMk/>
          <pc:sldMk cId="3615280186" sldId="338"/>
        </pc:sldMkLst>
      </pc:sldChg>
      <pc:sldChg chg="add">
        <pc:chgData name="Li, Yunyi [E CPE]" userId="7df35fcf-ab21-4780-aba3-023042ccffe1" providerId="ADAL" clId="{822D0177-BEB2-4D82-B9CC-7CE8BFE8011E}" dt="2025-09-15T20:04:00.404" v="1"/>
        <pc:sldMkLst>
          <pc:docMk/>
          <pc:sldMk cId="2292254745" sldId="339"/>
        </pc:sldMkLst>
      </pc:sldChg>
      <pc:sldChg chg="del">
        <pc:chgData name="Li, Yunyi [E CPE]" userId="7df35fcf-ab21-4780-aba3-023042ccffe1" providerId="ADAL" clId="{822D0177-BEB2-4D82-B9CC-7CE8BFE8011E}" dt="2025-09-15T20:03:58.505" v="0" actId="47"/>
        <pc:sldMkLst>
          <pc:docMk/>
          <pc:sldMk cId="3027225281" sldId="339"/>
        </pc:sldMkLst>
      </pc:sldChg>
      <pc:sldChg chg="del">
        <pc:chgData name="Li, Yunyi [E CPE]" userId="7df35fcf-ab21-4780-aba3-023042ccffe1" providerId="ADAL" clId="{822D0177-BEB2-4D82-B9CC-7CE8BFE8011E}" dt="2025-09-15T20:03:58.505" v="0" actId="47"/>
        <pc:sldMkLst>
          <pc:docMk/>
          <pc:sldMk cId="65520140" sldId="340"/>
        </pc:sldMkLst>
      </pc:sldChg>
      <pc:sldChg chg="add">
        <pc:chgData name="Li, Yunyi [E CPE]" userId="7df35fcf-ab21-4780-aba3-023042ccffe1" providerId="ADAL" clId="{822D0177-BEB2-4D82-B9CC-7CE8BFE8011E}" dt="2025-09-15T20:04:00.404" v="1"/>
        <pc:sldMkLst>
          <pc:docMk/>
          <pc:sldMk cId="3260793914" sldId="340"/>
        </pc:sldMkLst>
      </pc:sldChg>
      <pc:sldChg chg="add">
        <pc:chgData name="Li, Yunyi [E CPE]" userId="7df35fcf-ab21-4780-aba3-023042ccffe1" providerId="ADAL" clId="{822D0177-BEB2-4D82-B9CC-7CE8BFE8011E}" dt="2025-09-15T20:04:00.404" v="1"/>
        <pc:sldMkLst>
          <pc:docMk/>
          <pc:sldMk cId="72153572" sldId="341"/>
        </pc:sldMkLst>
      </pc:sldChg>
      <pc:sldChg chg="del">
        <pc:chgData name="Li, Yunyi [E CPE]" userId="7df35fcf-ab21-4780-aba3-023042ccffe1" providerId="ADAL" clId="{822D0177-BEB2-4D82-B9CC-7CE8BFE8011E}" dt="2025-09-15T20:03:58.505" v="0" actId="47"/>
        <pc:sldMkLst>
          <pc:docMk/>
          <pc:sldMk cId="1558778337" sldId="341"/>
        </pc:sldMkLst>
      </pc:sldChg>
      <pc:sldChg chg="add">
        <pc:chgData name="Li, Yunyi [E CPE]" userId="7df35fcf-ab21-4780-aba3-023042ccffe1" providerId="ADAL" clId="{822D0177-BEB2-4D82-B9CC-7CE8BFE8011E}" dt="2025-09-15T20:04:00.404" v="1"/>
        <pc:sldMkLst>
          <pc:docMk/>
          <pc:sldMk cId="603860" sldId="342"/>
        </pc:sldMkLst>
      </pc:sldChg>
      <pc:sldChg chg="del">
        <pc:chgData name="Li, Yunyi [E CPE]" userId="7df35fcf-ab21-4780-aba3-023042ccffe1" providerId="ADAL" clId="{822D0177-BEB2-4D82-B9CC-7CE8BFE8011E}" dt="2025-09-15T20:03:58.505" v="0" actId="47"/>
        <pc:sldMkLst>
          <pc:docMk/>
          <pc:sldMk cId="836370568" sldId="342"/>
        </pc:sldMkLst>
      </pc:sldChg>
      <pc:sldChg chg="add">
        <pc:chgData name="Li, Yunyi [E CPE]" userId="7df35fcf-ab21-4780-aba3-023042ccffe1" providerId="ADAL" clId="{822D0177-BEB2-4D82-B9CC-7CE8BFE8011E}" dt="2025-09-15T20:04:00.404" v="1"/>
        <pc:sldMkLst>
          <pc:docMk/>
          <pc:sldMk cId="1167688349" sldId="343"/>
        </pc:sldMkLst>
      </pc:sldChg>
      <pc:sldChg chg="del">
        <pc:chgData name="Li, Yunyi [E CPE]" userId="7df35fcf-ab21-4780-aba3-023042ccffe1" providerId="ADAL" clId="{822D0177-BEB2-4D82-B9CC-7CE8BFE8011E}" dt="2025-09-15T20:03:58.505" v="0" actId="47"/>
        <pc:sldMkLst>
          <pc:docMk/>
          <pc:sldMk cId="1452369378" sldId="343"/>
        </pc:sldMkLst>
      </pc:sldChg>
      <pc:sldChg chg="del">
        <pc:chgData name="Li, Yunyi [E CPE]" userId="7df35fcf-ab21-4780-aba3-023042ccffe1" providerId="ADAL" clId="{822D0177-BEB2-4D82-B9CC-7CE8BFE8011E}" dt="2025-09-15T20:03:58.505" v="0" actId="47"/>
        <pc:sldMkLst>
          <pc:docMk/>
          <pc:sldMk cId="2414084215" sldId="344"/>
        </pc:sldMkLst>
      </pc:sldChg>
      <pc:sldChg chg="add">
        <pc:chgData name="Li, Yunyi [E CPE]" userId="7df35fcf-ab21-4780-aba3-023042ccffe1" providerId="ADAL" clId="{822D0177-BEB2-4D82-B9CC-7CE8BFE8011E}" dt="2025-09-15T20:04:00.404" v="1"/>
        <pc:sldMkLst>
          <pc:docMk/>
          <pc:sldMk cId="2623891291" sldId="344"/>
        </pc:sldMkLst>
      </pc:sldChg>
      <pc:sldChg chg="add">
        <pc:chgData name="Li, Yunyi [E CPE]" userId="7df35fcf-ab21-4780-aba3-023042ccffe1" providerId="ADAL" clId="{822D0177-BEB2-4D82-B9CC-7CE8BFE8011E}" dt="2025-09-15T20:04:00.404" v="1"/>
        <pc:sldMkLst>
          <pc:docMk/>
          <pc:sldMk cId="1440740017" sldId="345"/>
        </pc:sldMkLst>
      </pc:sldChg>
      <pc:sldChg chg="del">
        <pc:chgData name="Li, Yunyi [E CPE]" userId="7df35fcf-ab21-4780-aba3-023042ccffe1" providerId="ADAL" clId="{822D0177-BEB2-4D82-B9CC-7CE8BFE8011E}" dt="2025-09-15T20:03:58.505" v="0" actId="47"/>
        <pc:sldMkLst>
          <pc:docMk/>
          <pc:sldMk cId="1724052971" sldId="345"/>
        </pc:sldMkLst>
      </pc:sldChg>
      <pc:sldChg chg="add">
        <pc:chgData name="Li, Yunyi [E CPE]" userId="7df35fcf-ab21-4780-aba3-023042ccffe1" providerId="ADAL" clId="{822D0177-BEB2-4D82-B9CC-7CE8BFE8011E}" dt="2025-09-15T20:04:00.404" v="1"/>
        <pc:sldMkLst>
          <pc:docMk/>
          <pc:sldMk cId="1406948801" sldId="346"/>
        </pc:sldMkLst>
      </pc:sldChg>
      <pc:sldChg chg="del">
        <pc:chgData name="Li, Yunyi [E CPE]" userId="7df35fcf-ab21-4780-aba3-023042ccffe1" providerId="ADAL" clId="{822D0177-BEB2-4D82-B9CC-7CE8BFE8011E}" dt="2025-09-15T20:03:58.505" v="0" actId="47"/>
        <pc:sldMkLst>
          <pc:docMk/>
          <pc:sldMk cId="2044153933" sldId="346"/>
        </pc:sldMkLst>
      </pc:sldChg>
      <pc:sldChg chg="del">
        <pc:chgData name="Li, Yunyi [E CPE]" userId="7df35fcf-ab21-4780-aba3-023042ccffe1" providerId="ADAL" clId="{822D0177-BEB2-4D82-B9CC-7CE8BFE8011E}" dt="2025-09-15T20:03:58.505" v="0" actId="47"/>
        <pc:sldMkLst>
          <pc:docMk/>
          <pc:sldMk cId="2415969548" sldId="347"/>
        </pc:sldMkLst>
      </pc:sldChg>
      <pc:sldChg chg="add">
        <pc:chgData name="Li, Yunyi [E CPE]" userId="7df35fcf-ab21-4780-aba3-023042ccffe1" providerId="ADAL" clId="{822D0177-BEB2-4D82-B9CC-7CE8BFE8011E}" dt="2025-09-15T20:04:00.404" v="1"/>
        <pc:sldMkLst>
          <pc:docMk/>
          <pc:sldMk cId="4094963647" sldId="347"/>
        </pc:sldMkLst>
      </pc:sldChg>
      <pc:sldChg chg="del">
        <pc:chgData name="Li, Yunyi [E CPE]" userId="7df35fcf-ab21-4780-aba3-023042ccffe1" providerId="ADAL" clId="{822D0177-BEB2-4D82-B9CC-7CE8BFE8011E}" dt="2025-09-15T20:03:58.505" v="0" actId="47"/>
        <pc:sldMkLst>
          <pc:docMk/>
          <pc:sldMk cId="1347458527" sldId="348"/>
        </pc:sldMkLst>
      </pc:sldChg>
      <pc:sldChg chg="add">
        <pc:chgData name="Li, Yunyi [E CPE]" userId="7df35fcf-ab21-4780-aba3-023042ccffe1" providerId="ADAL" clId="{822D0177-BEB2-4D82-B9CC-7CE8BFE8011E}" dt="2025-09-15T20:04:00.404" v="1"/>
        <pc:sldMkLst>
          <pc:docMk/>
          <pc:sldMk cId="4052320695" sldId="348"/>
        </pc:sldMkLst>
      </pc:sldChg>
      <pc:sldChg chg="del">
        <pc:chgData name="Li, Yunyi [E CPE]" userId="7df35fcf-ab21-4780-aba3-023042ccffe1" providerId="ADAL" clId="{822D0177-BEB2-4D82-B9CC-7CE8BFE8011E}" dt="2025-09-15T20:03:58.505" v="0" actId="47"/>
        <pc:sldMkLst>
          <pc:docMk/>
          <pc:sldMk cId="175313165" sldId="349"/>
        </pc:sldMkLst>
      </pc:sldChg>
      <pc:sldChg chg="add">
        <pc:chgData name="Li, Yunyi [E CPE]" userId="7df35fcf-ab21-4780-aba3-023042ccffe1" providerId="ADAL" clId="{822D0177-BEB2-4D82-B9CC-7CE8BFE8011E}" dt="2025-09-15T20:04:00.404" v="1"/>
        <pc:sldMkLst>
          <pc:docMk/>
          <pc:sldMk cId="1634724468" sldId="349"/>
        </pc:sldMkLst>
      </pc:sldChg>
      <pc:sldChg chg="del">
        <pc:chgData name="Li, Yunyi [E CPE]" userId="7df35fcf-ab21-4780-aba3-023042ccffe1" providerId="ADAL" clId="{822D0177-BEB2-4D82-B9CC-7CE8BFE8011E}" dt="2025-09-15T20:03:58.505" v="0" actId="47"/>
        <pc:sldMkLst>
          <pc:docMk/>
          <pc:sldMk cId="2658759749" sldId="350"/>
        </pc:sldMkLst>
      </pc:sldChg>
      <pc:sldChg chg="add">
        <pc:chgData name="Li, Yunyi [E CPE]" userId="7df35fcf-ab21-4780-aba3-023042ccffe1" providerId="ADAL" clId="{822D0177-BEB2-4D82-B9CC-7CE8BFE8011E}" dt="2025-09-15T20:04:00.404" v="1"/>
        <pc:sldMkLst>
          <pc:docMk/>
          <pc:sldMk cId="4007438030" sldId="350"/>
        </pc:sldMkLst>
      </pc:sldChg>
      <pc:sldChg chg="add">
        <pc:chgData name="Li, Yunyi [E CPE]" userId="7df35fcf-ab21-4780-aba3-023042ccffe1" providerId="ADAL" clId="{822D0177-BEB2-4D82-B9CC-7CE8BFE8011E}" dt="2025-09-15T20:04:00.404" v="1"/>
        <pc:sldMkLst>
          <pc:docMk/>
          <pc:sldMk cId="2213065325" sldId="351"/>
        </pc:sldMkLst>
      </pc:sldChg>
      <pc:sldChg chg="del">
        <pc:chgData name="Li, Yunyi [E CPE]" userId="7df35fcf-ab21-4780-aba3-023042ccffe1" providerId="ADAL" clId="{822D0177-BEB2-4D82-B9CC-7CE8BFE8011E}" dt="2025-09-15T20:03:58.505" v="0" actId="47"/>
        <pc:sldMkLst>
          <pc:docMk/>
          <pc:sldMk cId="3300166474" sldId="351"/>
        </pc:sldMkLst>
      </pc:sldChg>
      <pc:sldChg chg="add">
        <pc:chgData name="Li, Yunyi [E CPE]" userId="7df35fcf-ab21-4780-aba3-023042ccffe1" providerId="ADAL" clId="{822D0177-BEB2-4D82-B9CC-7CE8BFE8011E}" dt="2025-09-15T20:04:00.404" v="1"/>
        <pc:sldMkLst>
          <pc:docMk/>
          <pc:sldMk cId="1169189246" sldId="352"/>
        </pc:sldMkLst>
      </pc:sldChg>
      <pc:sldChg chg="del">
        <pc:chgData name="Li, Yunyi [E CPE]" userId="7df35fcf-ab21-4780-aba3-023042ccffe1" providerId="ADAL" clId="{822D0177-BEB2-4D82-B9CC-7CE8BFE8011E}" dt="2025-09-15T20:03:58.505" v="0" actId="47"/>
        <pc:sldMkLst>
          <pc:docMk/>
          <pc:sldMk cId="2614144698" sldId="352"/>
        </pc:sldMkLst>
      </pc:sldChg>
      <pc:sldChg chg="del">
        <pc:chgData name="Li, Yunyi [E CPE]" userId="7df35fcf-ab21-4780-aba3-023042ccffe1" providerId="ADAL" clId="{822D0177-BEB2-4D82-B9CC-7CE8BFE8011E}" dt="2025-09-15T20:03:58.505" v="0" actId="47"/>
        <pc:sldMkLst>
          <pc:docMk/>
          <pc:sldMk cId="673318775" sldId="353"/>
        </pc:sldMkLst>
      </pc:sldChg>
      <pc:sldChg chg="add">
        <pc:chgData name="Li, Yunyi [E CPE]" userId="7df35fcf-ab21-4780-aba3-023042ccffe1" providerId="ADAL" clId="{822D0177-BEB2-4D82-B9CC-7CE8BFE8011E}" dt="2025-09-15T20:04:00.404" v="1"/>
        <pc:sldMkLst>
          <pc:docMk/>
          <pc:sldMk cId="827120556" sldId="353"/>
        </pc:sldMkLst>
      </pc:sldChg>
      <pc:sldChg chg="add">
        <pc:chgData name="Li, Yunyi [E CPE]" userId="7df35fcf-ab21-4780-aba3-023042ccffe1" providerId="ADAL" clId="{822D0177-BEB2-4D82-B9CC-7CE8BFE8011E}" dt="2025-09-15T20:04:00.404" v="1"/>
        <pc:sldMkLst>
          <pc:docMk/>
          <pc:sldMk cId="811102353" sldId="354"/>
        </pc:sldMkLst>
      </pc:sldChg>
      <pc:sldChg chg="del">
        <pc:chgData name="Li, Yunyi [E CPE]" userId="7df35fcf-ab21-4780-aba3-023042ccffe1" providerId="ADAL" clId="{822D0177-BEB2-4D82-B9CC-7CE8BFE8011E}" dt="2025-09-15T20:03:58.505" v="0" actId="47"/>
        <pc:sldMkLst>
          <pc:docMk/>
          <pc:sldMk cId="1262965513" sldId="354"/>
        </pc:sldMkLst>
      </pc:sldChg>
      <pc:sldChg chg="del">
        <pc:chgData name="Li, Yunyi [E CPE]" userId="7df35fcf-ab21-4780-aba3-023042ccffe1" providerId="ADAL" clId="{822D0177-BEB2-4D82-B9CC-7CE8BFE8011E}" dt="2025-09-15T20:03:58.505" v="0" actId="47"/>
        <pc:sldMkLst>
          <pc:docMk/>
          <pc:sldMk cId="325989180" sldId="355"/>
        </pc:sldMkLst>
      </pc:sldChg>
      <pc:sldChg chg="add">
        <pc:chgData name="Li, Yunyi [E CPE]" userId="7df35fcf-ab21-4780-aba3-023042ccffe1" providerId="ADAL" clId="{822D0177-BEB2-4D82-B9CC-7CE8BFE8011E}" dt="2025-09-15T20:04:00.404" v="1"/>
        <pc:sldMkLst>
          <pc:docMk/>
          <pc:sldMk cId="1724479898" sldId="355"/>
        </pc:sldMkLst>
      </pc:sldChg>
      <pc:sldChg chg="add">
        <pc:chgData name="Li, Yunyi [E CPE]" userId="7df35fcf-ab21-4780-aba3-023042ccffe1" providerId="ADAL" clId="{822D0177-BEB2-4D82-B9CC-7CE8BFE8011E}" dt="2025-09-15T20:04:00.404" v="1"/>
        <pc:sldMkLst>
          <pc:docMk/>
          <pc:sldMk cId="1096602787" sldId="356"/>
        </pc:sldMkLst>
      </pc:sldChg>
      <pc:sldChg chg="del">
        <pc:chgData name="Li, Yunyi [E CPE]" userId="7df35fcf-ab21-4780-aba3-023042ccffe1" providerId="ADAL" clId="{822D0177-BEB2-4D82-B9CC-7CE8BFE8011E}" dt="2025-09-15T20:03:58.505" v="0" actId="47"/>
        <pc:sldMkLst>
          <pc:docMk/>
          <pc:sldMk cId="2759892790" sldId="356"/>
        </pc:sldMkLst>
      </pc:sldChg>
      <pc:sldChg chg="add">
        <pc:chgData name="Li, Yunyi [E CPE]" userId="7df35fcf-ab21-4780-aba3-023042ccffe1" providerId="ADAL" clId="{822D0177-BEB2-4D82-B9CC-7CE8BFE8011E}" dt="2025-09-15T20:04:00.404" v="1"/>
        <pc:sldMkLst>
          <pc:docMk/>
          <pc:sldMk cId="201667758" sldId="357"/>
        </pc:sldMkLst>
      </pc:sldChg>
      <pc:sldChg chg="del">
        <pc:chgData name="Li, Yunyi [E CPE]" userId="7df35fcf-ab21-4780-aba3-023042ccffe1" providerId="ADAL" clId="{822D0177-BEB2-4D82-B9CC-7CE8BFE8011E}" dt="2025-09-15T20:03:58.505" v="0" actId="47"/>
        <pc:sldMkLst>
          <pc:docMk/>
          <pc:sldMk cId="3093621951" sldId="357"/>
        </pc:sldMkLst>
      </pc:sldChg>
      <pc:sldChg chg="del">
        <pc:chgData name="Li, Yunyi [E CPE]" userId="7df35fcf-ab21-4780-aba3-023042ccffe1" providerId="ADAL" clId="{822D0177-BEB2-4D82-B9CC-7CE8BFE8011E}" dt="2025-09-15T20:03:58.505" v="0" actId="47"/>
        <pc:sldMkLst>
          <pc:docMk/>
          <pc:sldMk cId="2740100152" sldId="358"/>
        </pc:sldMkLst>
      </pc:sldChg>
      <pc:sldChg chg="add">
        <pc:chgData name="Li, Yunyi [E CPE]" userId="7df35fcf-ab21-4780-aba3-023042ccffe1" providerId="ADAL" clId="{822D0177-BEB2-4D82-B9CC-7CE8BFE8011E}" dt="2025-09-15T20:04:00.404" v="1"/>
        <pc:sldMkLst>
          <pc:docMk/>
          <pc:sldMk cId="3916787441" sldId="358"/>
        </pc:sldMkLst>
      </pc:sldChg>
      <pc:sldChg chg="add">
        <pc:chgData name="Li, Yunyi [E CPE]" userId="7df35fcf-ab21-4780-aba3-023042ccffe1" providerId="ADAL" clId="{822D0177-BEB2-4D82-B9CC-7CE8BFE8011E}" dt="2025-09-15T20:04:00.404" v="1"/>
        <pc:sldMkLst>
          <pc:docMk/>
          <pc:sldMk cId="1392306039" sldId="359"/>
        </pc:sldMkLst>
      </pc:sldChg>
      <pc:sldChg chg="del">
        <pc:chgData name="Li, Yunyi [E CPE]" userId="7df35fcf-ab21-4780-aba3-023042ccffe1" providerId="ADAL" clId="{822D0177-BEB2-4D82-B9CC-7CE8BFE8011E}" dt="2025-09-15T20:03:58.505" v="0" actId="47"/>
        <pc:sldMkLst>
          <pc:docMk/>
          <pc:sldMk cId="3753892478" sldId="359"/>
        </pc:sldMkLst>
      </pc:sldChg>
      <pc:sldChg chg="add">
        <pc:chgData name="Li, Yunyi [E CPE]" userId="7df35fcf-ab21-4780-aba3-023042ccffe1" providerId="ADAL" clId="{822D0177-BEB2-4D82-B9CC-7CE8BFE8011E}" dt="2025-09-15T20:04:00.404" v="1"/>
        <pc:sldMkLst>
          <pc:docMk/>
          <pc:sldMk cId="1074279253" sldId="360"/>
        </pc:sldMkLst>
      </pc:sldChg>
      <pc:sldChg chg="del">
        <pc:chgData name="Li, Yunyi [E CPE]" userId="7df35fcf-ab21-4780-aba3-023042ccffe1" providerId="ADAL" clId="{822D0177-BEB2-4D82-B9CC-7CE8BFE8011E}" dt="2025-09-15T20:03:58.505" v="0" actId="47"/>
        <pc:sldMkLst>
          <pc:docMk/>
          <pc:sldMk cId="2161097819" sldId="360"/>
        </pc:sldMkLst>
      </pc:sldChg>
      <pc:sldChg chg="add">
        <pc:chgData name="Li, Yunyi [E CPE]" userId="7df35fcf-ab21-4780-aba3-023042ccffe1" providerId="ADAL" clId="{822D0177-BEB2-4D82-B9CC-7CE8BFE8011E}" dt="2025-09-15T20:04:00.404" v="1"/>
        <pc:sldMkLst>
          <pc:docMk/>
          <pc:sldMk cId="4066642788" sldId="362"/>
        </pc:sldMkLst>
      </pc:sldChg>
      <pc:sldChg chg="add">
        <pc:chgData name="Li, Yunyi [E CPE]" userId="7df35fcf-ab21-4780-aba3-023042ccffe1" providerId="ADAL" clId="{822D0177-BEB2-4D82-B9CC-7CE8BFE8011E}" dt="2025-09-15T20:04:00.404" v="1"/>
        <pc:sldMkLst>
          <pc:docMk/>
          <pc:sldMk cId="4281444881" sldId="363"/>
        </pc:sldMkLst>
      </pc:sldChg>
      <pc:sldChg chg="add">
        <pc:chgData name="Li, Yunyi [E CPE]" userId="7df35fcf-ab21-4780-aba3-023042ccffe1" providerId="ADAL" clId="{822D0177-BEB2-4D82-B9CC-7CE8BFE8011E}" dt="2025-09-15T20:04:00.404" v="1"/>
        <pc:sldMkLst>
          <pc:docMk/>
          <pc:sldMk cId="1576824100" sldId="364"/>
        </pc:sldMkLst>
      </pc:sldChg>
      <pc:sldChg chg="add">
        <pc:chgData name="Li, Yunyi [E CPE]" userId="7df35fcf-ab21-4780-aba3-023042ccffe1" providerId="ADAL" clId="{822D0177-BEB2-4D82-B9CC-7CE8BFE8011E}" dt="2025-09-15T20:04:00.404" v="1"/>
        <pc:sldMkLst>
          <pc:docMk/>
          <pc:sldMk cId="1604037103" sldId="365"/>
        </pc:sldMkLst>
      </pc:sldChg>
      <pc:sldChg chg="add">
        <pc:chgData name="Li, Yunyi [E CPE]" userId="7df35fcf-ab21-4780-aba3-023042ccffe1" providerId="ADAL" clId="{822D0177-BEB2-4D82-B9CC-7CE8BFE8011E}" dt="2025-09-15T20:04:00.404" v="1"/>
        <pc:sldMkLst>
          <pc:docMk/>
          <pc:sldMk cId="1471450397" sldId="366"/>
        </pc:sldMkLst>
      </pc:sldChg>
      <pc:sldChg chg="add">
        <pc:chgData name="Li, Yunyi [E CPE]" userId="7df35fcf-ab21-4780-aba3-023042ccffe1" providerId="ADAL" clId="{822D0177-BEB2-4D82-B9CC-7CE8BFE8011E}" dt="2025-09-15T20:04:00.404" v="1"/>
        <pc:sldMkLst>
          <pc:docMk/>
          <pc:sldMk cId="2883111991" sldId="367"/>
        </pc:sldMkLst>
      </pc:sldChg>
      <pc:sldChg chg="add">
        <pc:chgData name="Li, Yunyi [E CPE]" userId="7df35fcf-ab21-4780-aba3-023042ccffe1" providerId="ADAL" clId="{822D0177-BEB2-4D82-B9CC-7CE8BFE8011E}" dt="2025-09-15T20:04:00.404" v="1"/>
        <pc:sldMkLst>
          <pc:docMk/>
          <pc:sldMk cId="1057853517" sldId="368"/>
        </pc:sldMkLst>
      </pc:sldChg>
      <pc:sldChg chg="add">
        <pc:chgData name="Li, Yunyi [E CPE]" userId="7df35fcf-ab21-4780-aba3-023042ccffe1" providerId="ADAL" clId="{822D0177-BEB2-4D82-B9CC-7CE8BFE8011E}" dt="2025-09-15T20:04:00.404" v="1"/>
        <pc:sldMkLst>
          <pc:docMk/>
          <pc:sldMk cId="1539184604" sldId="369"/>
        </pc:sldMkLst>
      </pc:sldChg>
      <pc:sldChg chg="add">
        <pc:chgData name="Li, Yunyi [E CPE]" userId="7df35fcf-ab21-4780-aba3-023042ccffe1" providerId="ADAL" clId="{822D0177-BEB2-4D82-B9CC-7CE8BFE8011E}" dt="2025-09-15T20:04:00.404" v="1"/>
        <pc:sldMkLst>
          <pc:docMk/>
          <pc:sldMk cId="3051336621" sldId="370"/>
        </pc:sldMkLst>
      </pc:sldChg>
      <pc:sldChg chg="add">
        <pc:chgData name="Li, Yunyi [E CPE]" userId="7df35fcf-ab21-4780-aba3-023042ccffe1" providerId="ADAL" clId="{822D0177-BEB2-4D82-B9CC-7CE8BFE8011E}" dt="2025-09-15T20:04:00.404" v="1"/>
        <pc:sldMkLst>
          <pc:docMk/>
          <pc:sldMk cId="1746128797" sldId="371"/>
        </pc:sldMkLst>
      </pc:sldChg>
      <pc:sldChg chg="add">
        <pc:chgData name="Li, Yunyi [E CPE]" userId="7df35fcf-ab21-4780-aba3-023042ccffe1" providerId="ADAL" clId="{822D0177-BEB2-4D82-B9CC-7CE8BFE8011E}" dt="2025-09-15T20:04:00.404" v="1"/>
        <pc:sldMkLst>
          <pc:docMk/>
          <pc:sldMk cId="1750248143" sldId="372"/>
        </pc:sldMkLst>
      </pc:sldChg>
      <pc:sldChg chg="add">
        <pc:chgData name="Li, Yunyi [E CPE]" userId="7df35fcf-ab21-4780-aba3-023042ccffe1" providerId="ADAL" clId="{822D0177-BEB2-4D82-B9CC-7CE8BFE8011E}" dt="2025-09-15T20:04:00.404" v="1"/>
        <pc:sldMkLst>
          <pc:docMk/>
          <pc:sldMk cId="16772523" sldId="373"/>
        </pc:sldMkLst>
      </pc:sldChg>
      <pc:sldChg chg="add">
        <pc:chgData name="Li, Yunyi [E CPE]" userId="7df35fcf-ab21-4780-aba3-023042ccffe1" providerId="ADAL" clId="{822D0177-BEB2-4D82-B9CC-7CE8BFE8011E}" dt="2025-09-15T20:04:00.404" v="1"/>
        <pc:sldMkLst>
          <pc:docMk/>
          <pc:sldMk cId="2202489036" sldId="374"/>
        </pc:sldMkLst>
      </pc:sldChg>
      <pc:sldChg chg="add">
        <pc:chgData name="Li, Yunyi [E CPE]" userId="7df35fcf-ab21-4780-aba3-023042ccffe1" providerId="ADAL" clId="{822D0177-BEB2-4D82-B9CC-7CE8BFE8011E}" dt="2025-09-15T20:04:00.404" v="1"/>
        <pc:sldMkLst>
          <pc:docMk/>
          <pc:sldMk cId="3634666768" sldId="375"/>
        </pc:sldMkLst>
      </pc:sldChg>
      <pc:sldChg chg="add">
        <pc:chgData name="Li, Yunyi [E CPE]" userId="7df35fcf-ab21-4780-aba3-023042ccffe1" providerId="ADAL" clId="{822D0177-BEB2-4D82-B9CC-7CE8BFE8011E}" dt="2025-09-15T20:04:00.404" v="1"/>
        <pc:sldMkLst>
          <pc:docMk/>
          <pc:sldMk cId="1819102069" sldId="376"/>
        </pc:sldMkLst>
      </pc:sldChg>
      <pc:sldChg chg="add">
        <pc:chgData name="Li, Yunyi [E CPE]" userId="7df35fcf-ab21-4780-aba3-023042ccffe1" providerId="ADAL" clId="{822D0177-BEB2-4D82-B9CC-7CE8BFE8011E}" dt="2025-09-15T20:04:00.404" v="1"/>
        <pc:sldMkLst>
          <pc:docMk/>
          <pc:sldMk cId="2654605938" sldId="377"/>
        </pc:sldMkLst>
      </pc:sldChg>
      <pc:sldChg chg="add">
        <pc:chgData name="Li, Yunyi [E CPE]" userId="7df35fcf-ab21-4780-aba3-023042ccffe1" providerId="ADAL" clId="{822D0177-BEB2-4D82-B9CC-7CE8BFE8011E}" dt="2025-09-15T20:04:00.404" v="1"/>
        <pc:sldMkLst>
          <pc:docMk/>
          <pc:sldMk cId="3487990945" sldId="378"/>
        </pc:sldMkLst>
      </pc:sldChg>
      <pc:sldChg chg="add">
        <pc:chgData name="Li, Yunyi [E CPE]" userId="7df35fcf-ab21-4780-aba3-023042ccffe1" providerId="ADAL" clId="{822D0177-BEB2-4D82-B9CC-7CE8BFE8011E}" dt="2025-09-15T20:04:00.404" v="1"/>
        <pc:sldMkLst>
          <pc:docMk/>
          <pc:sldMk cId="3700264289" sldId="379"/>
        </pc:sldMkLst>
      </pc:sldChg>
      <pc:sldChg chg="add">
        <pc:chgData name="Li, Yunyi [E CPE]" userId="7df35fcf-ab21-4780-aba3-023042ccffe1" providerId="ADAL" clId="{822D0177-BEB2-4D82-B9CC-7CE8BFE8011E}" dt="2025-09-15T20:04:00.404" v="1"/>
        <pc:sldMkLst>
          <pc:docMk/>
          <pc:sldMk cId="3003826045" sldId="380"/>
        </pc:sldMkLst>
      </pc:sldChg>
      <pc:sldChg chg="add">
        <pc:chgData name="Li, Yunyi [E CPE]" userId="7df35fcf-ab21-4780-aba3-023042ccffe1" providerId="ADAL" clId="{822D0177-BEB2-4D82-B9CC-7CE8BFE8011E}" dt="2025-09-15T20:04:00.404" v="1"/>
        <pc:sldMkLst>
          <pc:docMk/>
          <pc:sldMk cId="2430293059" sldId="381"/>
        </pc:sldMkLst>
      </pc:sldChg>
      <pc:sldChg chg="add">
        <pc:chgData name="Li, Yunyi [E CPE]" userId="7df35fcf-ab21-4780-aba3-023042ccffe1" providerId="ADAL" clId="{822D0177-BEB2-4D82-B9CC-7CE8BFE8011E}" dt="2025-09-15T20:04:00.404" v="1"/>
        <pc:sldMkLst>
          <pc:docMk/>
          <pc:sldMk cId="3788856762" sldId="382"/>
        </pc:sldMkLst>
      </pc:sldChg>
      <pc:sldChg chg="add">
        <pc:chgData name="Li, Yunyi [E CPE]" userId="7df35fcf-ab21-4780-aba3-023042ccffe1" providerId="ADAL" clId="{822D0177-BEB2-4D82-B9CC-7CE8BFE8011E}" dt="2025-09-15T20:04:00.404" v="1"/>
        <pc:sldMkLst>
          <pc:docMk/>
          <pc:sldMk cId="1206679668" sldId="383"/>
        </pc:sldMkLst>
      </pc:sldChg>
      <pc:sldChg chg="add">
        <pc:chgData name="Li, Yunyi [E CPE]" userId="7df35fcf-ab21-4780-aba3-023042ccffe1" providerId="ADAL" clId="{822D0177-BEB2-4D82-B9CC-7CE8BFE8011E}" dt="2025-09-15T20:04:00.404" v="1"/>
        <pc:sldMkLst>
          <pc:docMk/>
          <pc:sldMk cId="671618220" sldId="384"/>
        </pc:sldMkLst>
      </pc:sldChg>
      <pc:sldChg chg="add">
        <pc:chgData name="Li, Yunyi [E CPE]" userId="7df35fcf-ab21-4780-aba3-023042ccffe1" providerId="ADAL" clId="{822D0177-BEB2-4D82-B9CC-7CE8BFE8011E}" dt="2025-09-15T20:04:00.404" v="1"/>
        <pc:sldMkLst>
          <pc:docMk/>
          <pc:sldMk cId="1735998703" sldId="385"/>
        </pc:sldMkLst>
      </pc:sldChg>
      <pc:sldChg chg="add">
        <pc:chgData name="Li, Yunyi [E CPE]" userId="7df35fcf-ab21-4780-aba3-023042ccffe1" providerId="ADAL" clId="{822D0177-BEB2-4D82-B9CC-7CE8BFE8011E}" dt="2025-09-15T20:04:00.404" v="1"/>
        <pc:sldMkLst>
          <pc:docMk/>
          <pc:sldMk cId="3681154071" sldId="386"/>
        </pc:sldMkLst>
      </pc:sldChg>
      <pc:sldChg chg="add">
        <pc:chgData name="Li, Yunyi [E CPE]" userId="7df35fcf-ab21-4780-aba3-023042ccffe1" providerId="ADAL" clId="{822D0177-BEB2-4D82-B9CC-7CE8BFE8011E}" dt="2025-09-15T20:04:00.404" v="1"/>
        <pc:sldMkLst>
          <pc:docMk/>
          <pc:sldMk cId="3327067144" sldId="387"/>
        </pc:sldMkLst>
      </pc:sldChg>
      <pc:sldChg chg="add">
        <pc:chgData name="Li, Yunyi [E CPE]" userId="7df35fcf-ab21-4780-aba3-023042ccffe1" providerId="ADAL" clId="{822D0177-BEB2-4D82-B9CC-7CE8BFE8011E}" dt="2025-09-15T20:04:00.404" v="1"/>
        <pc:sldMkLst>
          <pc:docMk/>
          <pc:sldMk cId="1358450542" sldId="388"/>
        </pc:sldMkLst>
      </pc:sldChg>
      <pc:sldChg chg="add">
        <pc:chgData name="Li, Yunyi [E CPE]" userId="7df35fcf-ab21-4780-aba3-023042ccffe1" providerId="ADAL" clId="{822D0177-BEB2-4D82-B9CC-7CE8BFE8011E}" dt="2025-09-15T20:04:00.404" v="1"/>
        <pc:sldMkLst>
          <pc:docMk/>
          <pc:sldMk cId="2750406605" sldId="389"/>
        </pc:sldMkLst>
      </pc:sldChg>
      <pc:sldChg chg="add">
        <pc:chgData name="Li, Yunyi [E CPE]" userId="7df35fcf-ab21-4780-aba3-023042ccffe1" providerId="ADAL" clId="{822D0177-BEB2-4D82-B9CC-7CE8BFE8011E}" dt="2025-09-15T20:04:00.404" v="1"/>
        <pc:sldMkLst>
          <pc:docMk/>
          <pc:sldMk cId="1266808114" sldId="390"/>
        </pc:sldMkLst>
      </pc:sldChg>
      <pc:sldChg chg="add">
        <pc:chgData name="Li, Yunyi [E CPE]" userId="7df35fcf-ab21-4780-aba3-023042ccffe1" providerId="ADAL" clId="{822D0177-BEB2-4D82-B9CC-7CE8BFE8011E}" dt="2025-09-15T20:04:00.404" v="1"/>
        <pc:sldMkLst>
          <pc:docMk/>
          <pc:sldMk cId="1799035230" sldId="391"/>
        </pc:sldMkLst>
      </pc:sldChg>
      <pc:sldChg chg="add">
        <pc:chgData name="Li, Yunyi [E CPE]" userId="7df35fcf-ab21-4780-aba3-023042ccffe1" providerId="ADAL" clId="{822D0177-BEB2-4D82-B9CC-7CE8BFE8011E}" dt="2025-09-15T20:04:00.404" v="1"/>
        <pc:sldMkLst>
          <pc:docMk/>
          <pc:sldMk cId="1304925480" sldId="392"/>
        </pc:sldMkLst>
      </pc:sldChg>
      <pc:sldChg chg="add">
        <pc:chgData name="Li, Yunyi [E CPE]" userId="7df35fcf-ab21-4780-aba3-023042ccffe1" providerId="ADAL" clId="{822D0177-BEB2-4D82-B9CC-7CE8BFE8011E}" dt="2025-09-15T20:04:00.404" v="1"/>
        <pc:sldMkLst>
          <pc:docMk/>
          <pc:sldMk cId="1366969211" sldId="393"/>
        </pc:sldMkLst>
      </pc:sldChg>
      <pc:sldChg chg="add">
        <pc:chgData name="Li, Yunyi [E CPE]" userId="7df35fcf-ab21-4780-aba3-023042ccffe1" providerId="ADAL" clId="{822D0177-BEB2-4D82-B9CC-7CE8BFE8011E}" dt="2025-09-15T20:04:00.404" v="1"/>
        <pc:sldMkLst>
          <pc:docMk/>
          <pc:sldMk cId="2374791955" sldId="394"/>
        </pc:sldMkLst>
      </pc:sldChg>
      <pc:sldChg chg="add">
        <pc:chgData name="Li, Yunyi [E CPE]" userId="7df35fcf-ab21-4780-aba3-023042ccffe1" providerId="ADAL" clId="{822D0177-BEB2-4D82-B9CC-7CE8BFE8011E}" dt="2025-09-15T20:04:00.404" v="1"/>
        <pc:sldMkLst>
          <pc:docMk/>
          <pc:sldMk cId="3789633457" sldId="395"/>
        </pc:sldMkLst>
      </pc:sldChg>
      <pc:sldChg chg="add">
        <pc:chgData name="Li, Yunyi [E CPE]" userId="7df35fcf-ab21-4780-aba3-023042ccffe1" providerId="ADAL" clId="{822D0177-BEB2-4D82-B9CC-7CE8BFE8011E}" dt="2025-09-15T20:04:00.404" v="1"/>
        <pc:sldMkLst>
          <pc:docMk/>
          <pc:sldMk cId="1117778314" sldId="396"/>
        </pc:sldMkLst>
      </pc:sldChg>
      <pc:sldChg chg="modSp add mod">
        <pc:chgData name="Li, Yunyi [E CPE]" userId="7df35fcf-ab21-4780-aba3-023042ccffe1" providerId="ADAL" clId="{822D0177-BEB2-4D82-B9CC-7CE8BFE8011E}" dt="2025-09-15T20:05:03.459" v="29" actId="20577"/>
        <pc:sldMkLst>
          <pc:docMk/>
          <pc:sldMk cId="1976721350" sldId="397"/>
        </pc:sldMkLst>
        <pc:spChg chg="mod">
          <ac:chgData name="Li, Yunyi [E CPE]" userId="7df35fcf-ab21-4780-aba3-023042ccffe1" providerId="ADAL" clId="{822D0177-BEB2-4D82-B9CC-7CE8BFE8011E}" dt="2025-09-15T20:05:03.459" v="29" actId="20577"/>
          <ac:spMkLst>
            <pc:docMk/>
            <pc:sldMk cId="1976721350" sldId="397"/>
            <ac:spMk id="8" creationId="{224AEA64-4DD5-46D1-F914-36D8AB78D4D5}"/>
          </ac:spMkLst>
        </pc:spChg>
      </pc:sldChg>
    </pc:docChg>
  </pc:docChgLst>
  <pc:docChgLst>
    <pc:chgData name="Li, Yunyi [E CPE]" userId="7df35fcf-ab21-4780-aba3-023042ccffe1" providerId="ADAL" clId="{E6615C6E-0E38-48E7-84C9-1E3A2DF17DC2}"/>
    <pc:docChg chg="undo custSel addSld delSld modSld">
      <pc:chgData name="Li, Yunyi [E CPE]" userId="7df35fcf-ab21-4780-aba3-023042ccffe1" providerId="ADAL" clId="{E6615C6E-0E38-48E7-84C9-1E3A2DF17DC2}" dt="2025-09-15T19:59:33.325" v="226" actId="20577"/>
      <pc:docMkLst>
        <pc:docMk/>
      </pc:docMkLst>
      <pc:sldChg chg="modSp mod">
        <pc:chgData name="Li, Yunyi [E CPE]" userId="7df35fcf-ab21-4780-aba3-023042ccffe1" providerId="ADAL" clId="{E6615C6E-0E38-48E7-84C9-1E3A2DF17DC2}" dt="2025-09-15T19:53:19.775" v="79" actId="1076"/>
        <pc:sldMkLst>
          <pc:docMk/>
          <pc:sldMk cId="873354227" sldId="258"/>
        </pc:sldMkLst>
        <pc:spChg chg="mod">
          <ac:chgData name="Li, Yunyi [E CPE]" userId="7df35fcf-ab21-4780-aba3-023042ccffe1" providerId="ADAL" clId="{E6615C6E-0E38-48E7-84C9-1E3A2DF17DC2}" dt="2025-09-15T19:53:19.775" v="79" actId="1076"/>
          <ac:spMkLst>
            <pc:docMk/>
            <pc:sldMk cId="873354227" sldId="258"/>
            <ac:spMk id="2" creationId="{00000000-0000-0000-0000-000000000000}"/>
          </ac:spMkLst>
        </pc:spChg>
        <pc:spChg chg="mod">
          <ac:chgData name="Li, Yunyi [E CPE]" userId="7df35fcf-ab21-4780-aba3-023042ccffe1" providerId="ADAL" clId="{E6615C6E-0E38-48E7-84C9-1E3A2DF17DC2}" dt="2025-09-15T19:53:18.024" v="78" actId="1076"/>
          <ac:spMkLst>
            <pc:docMk/>
            <pc:sldMk cId="873354227" sldId="258"/>
            <ac:spMk id="3" creationId="{00000000-0000-0000-0000-000000000000}"/>
          </ac:spMkLst>
        </pc:spChg>
      </pc:sldChg>
      <pc:sldChg chg="addSp delSp modSp add del mod">
        <pc:chgData name="Li, Yunyi [E CPE]" userId="7df35fcf-ab21-4780-aba3-023042ccffe1" providerId="ADAL" clId="{E6615C6E-0E38-48E7-84C9-1E3A2DF17DC2}" dt="2025-09-15T19:54:43.077" v="165" actId="20577"/>
        <pc:sldMkLst>
          <pc:docMk/>
          <pc:sldMk cId="553696950" sldId="288"/>
        </pc:sldMkLst>
        <pc:spChg chg="mod">
          <ac:chgData name="Li, Yunyi [E CPE]" userId="7df35fcf-ab21-4780-aba3-023042ccffe1" providerId="ADAL" clId="{E6615C6E-0E38-48E7-84C9-1E3A2DF17DC2}" dt="2025-09-15T19:52:14.775" v="61" actId="20577"/>
          <ac:spMkLst>
            <pc:docMk/>
            <pc:sldMk cId="553696950" sldId="288"/>
            <ac:spMk id="2" creationId="{D0D71B54-6FEC-EED3-C431-57D213677E1D}"/>
          </ac:spMkLst>
        </pc:spChg>
        <pc:spChg chg="add del mod">
          <ac:chgData name="Li, Yunyi [E CPE]" userId="7df35fcf-ab21-4780-aba3-023042ccffe1" providerId="ADAL" clId="{E6615C6E-0E38-48E7-84C9-1E3A2DF17DC2}" dt="2025-09-15T19:51:34.274" v="42" actId="478"/>
          <ac:spMkLst>
            <pc:docMk/>
            <pc:sldMk cId="553696950" sldId="288"/>
            <ac:spMk id="6" creationId="{FCC53A82-96A1-C62B-A449-F5E6A6755B79}"/>
          </ac:spMkLst>
        </pc:spChg>
        <pc:spChg chg="del">
          <ac:chgData name="Li, Yunyi [E CPE]" userId="7df35fcf-ab21-4780-aba3-023042ccffe1" providerId="ADAL" clId="{E6615C6E-0E38-48E7-84C9-1E3A2DF17DC2}" dt="2025-09-15T19:51:31.817" v="40" actId="478"/>
          <ac:spMkLst>
            <pc:docMk/>
            <pc:sldMk cId="553696950" sldId="288"/>
            <ac:spMk id="7" creationId="{55AF2222-CF46-E239-3C0B-C2EDEA8F4103}"/>
          </ac:spMkLst>
        </pc:spChg>
        <pc:spChg chg="add mod">
          <ac:chgData name="Li, Yunyi [E CPE]" userId="7df35fcf-ab21-4780-aba3-023042ccffe1" providerId="ADAL" clId="{E6615C6E-0E38-48E7-84C9-1E3A2DF17DC2}" dt="2025-09-15T19:54:43.077" v="165" actId="20577"/>
          <ac:spMkLst>
            <pc:docMk/>
            <pc:sldMk cId="553696950" sldId="288"/>
            <ac:spMk id="8" creationId="{F399AF98-CE89-542B-3F18-53871ED3195C}"/>
          </ac:spMkLst>
        </pc:spChg>
        <pc:picChg chg="del">
          <ac:chgData name="Li, Yunyi [E CPE]" userId="7df35fcf-ab21-4780-aba3-023042ccffe1" providerId="ADAL" clId="{E6615C6E-0E38-48E7-84C9-1E3A2DF17DC2}" dt="2025-09-15T19:51:32.686" v="41" actId="478"/>
          <ac:picMkLst>
            <pc:docMk/>
            <pc:sldMk cId="553696950" sldId="288"/>
            <ac:picMk id="10" creationId="{D0D5A911-9DBD-57E3-33FC-D6DBE0CEC846}"/>
          </ac:picMkLst>
        </pc:picChg>
      </pc:sldChg>
      <pc:sldChg chg="add">
        <pc:chgData name="Li, Yunyi [E CPE]" userId="7df35fcf-ab21-4780-aba3-023042ccffe1" providerId="ADAL" clId="{E6615C6E-0E38-48E7-84C9-1E3A2DF17DC2}" dt="2025-09-15T19:55:05.895" v="166"/>
        <pc:sldMkLst>
          <pc:docMk/>
          <pc:sldMk cId="1878741195" sldId="289"/>
        </pc:sldMkLst>
      </pc:sldChg>
      <pc:sldChg chg="add">
        <pc:chgData name="Li, Yunyi [E CPE]" userId="7df35fcf-ab21-4780-aba3-023042ccffe1" providerId="ADAL" clId="{E6615C6E-0E38-48E7-84C9-1E3A2DF17DC2}" dt="2025-09-15T19:55:05.895" v="166"/>
        <pc:sldMkLst>
          <pc:docMk/>
          <pc:sldMk cId="4203472081" sldId="290"/>
        </pc:sldMkLst>
      </pc:sldChg>
      <pc:sldChg chg="add">
        <pc:chgData name="Li, Yunyi [E CPE]" userId="7df35fcf-ab21-4780-aba3-023042ccffe1" providerId="ADAL" clId="{E6615C6E-0E38-48E7-84C9-1E3A2DF17DC2}" dt="2025-09-15T19:55:05.895" v="166"/>
        <pc:sldMkLst>
          <pc:docMk/>
          <pc:sldMk cId="235981286" sldId="291"/>
        </pc:sldMkLst>
      </pc:sldChg>
      <pc:sldChg chg="add">
        <pc:chgData name="Li, Yunyi [E CPE]" userId="7df35fcf-ab21-4780-aba3-023042ccffe1" providerId="ADAL" clId="{E6615C6E-0E38-48E7-84C9-1E3A2DF17DC2}" dt="2025-09-15T19:55:05.895" v="166"/>
        <pc:sldMkLst>
          <pc:docMk/>
          <pc:sldMk cId="3180209302" sldId="292"/>
        </pc:sldMkLst>
      </pc:sldChg>
      <pc:sldChg chg="add">
        <pc:chgData name="Li, Yunyi [E CPE]" userId="7df35fcf-ab21-4780-aba3-023042ccffe1" providerId="ADAL" clId="{E6615C6E-0E38-48E7-84C9-1E3A2DF17DC2}" dt="2025-09-15T19:55:05.895" v="166"/>
        <pc:sldMkLst>
          <pc:docMk/>
          <pc:sldMk cId="2679342080" sldId="293"/>
        </pc:sldMkLst>
      </pc:sldChg>
      <pc:sldChg chg="add">
        <pc:chgData name="Li, Yunyi [E CPE]" userId="7df35fcf-ab21-4780-aba3-023042ccffe1" providerId="ADAL" clId="{E6615C6E-0E38-48E7-84C9-1E3A2DF17DC2}" dt="2025-09-15T19:55:05.895" v="166"/>
        <pc:sldMkLst>
          <pc:docMk/>
          <pc:sldMk cId="2519664489" sldId="294"/>
        </pc:sldMkLst>
      </pc:sldChg>
      <pc:sldChg chg="add">
        <pc:chgData name="Li, Yunyi [E CPE]" userId="7df35fcf-ab21-4780-aba3-023042ccffe1" providerId="ADAL" clId="{E6615C6E-0E38-48E7-84C9-1E3A2DF17DC2}" dt="2025-09-15T19:55:05.895" v="166"/>
        <pc:sldMkLst>
          <pc:docMk/>
          <pc:sldMk cId="3249909407" sldId="295"/>
        </pc:sldMkLst>
      </pc:sldChg>
      <pc:sldChg chg="add">
        <pc:chgData name="Li, Yunyi [E CPE]" userId="7df35fcf-ab21-4780-aba3-023042ccffe1" providerId="ADAL" clId="{E6615C6E-0E38-48E7-84C9-1E3A2DF17DC2}" dt="2025-09-15T19:55:05.895" v="166"/>
        <pc:sldMkLst>
          <pc:docMk/>
          <pc:sldMk cId="1893804013" sldId="296"/>
        </pc:sldMkLst>
      </pc:sldChg>
      <pc:sldChg chg="add">
        <pc:chgData name="Li, Yunyi [E CPE]" userId="7df35fcf-ab21-4780-aba3-023042ccffe1" providerId="ADAL" clId="{E6615C6E-0E38-48E7-84C9-1E3A2DF17DC2}" dt="2025-09-15T19:55:05.895" v="166"/>
        <pc:sldMkLst>
          <pc:docMk/>
          <pc:sldMk cId="2612516442" sldId="297"/>
        </pc:sldMkLst>
      </pc:sldChg>
      <pc:sldChg chg="add">
        <pc:chgData name="Li, Yunyi [E CPE]" userId="7df35fcf-ab21-4780-aba3-023042ccffe1" providerId="ADAL" clId="{E6615C6E-0E38-48E7-84C9-1E3A2DF17DC2}" dt="2025-09-15T19:55:05.895" v="166"/>
        <pc:sldMkLst>
          <pc:docMk/>
          <pc:sldMk cId="2073626326" sldId="298"/>
        </pc:sldMkLst>
      </pc:sldChg>
      <pc:sldChg chg="add">
        <pc:chgData name="Li, Yunyi [E CPE]" userId="7df35fcf-ab21-4780-aba3-023042ccffe1" providerId="ADAL" clId="{E6615C6E-0E38-48E7-84C9-1E3A2DF17DC2}" dt="2025-09-15T19:55:05.895" v="166"/>
        <pc:sldMkLst>
          <pc:docMk/>
          <pc:sldMk cId="613807157" sldId="299"/>
        </pc:sldMkLst>
      </pc:sldChg>
      <pc:sldChg chg="add">
        <pc:chgData name="Li, Yunyi [E CPE]" userId="7df35fcf-ab21-4780-aba3-023042ccffe1" providerId="ADAL" clId="{E6615C6E-0E38-48E7-84C9-1E3A2DF17DC2}" dt="2025-09-15T19:55:05.895" v="166"/>
        <pc:sldMkLst>
          <pc:docMk/>
          <pc:sldMk cId="1414451814" sldId="300"/>
        </pc:sldMkLst>
      </pc:sldChg>
      <pc:sldChg chg="modSp add mod">
        <pc:chgData name="Li, Yunyi [E CPE]" userId="7df35fcf-ab21-4780-aba3-023042ccffe1" providerId="ADAL" clId="{E6615C6E-0E38-48E7-84C9-1E3A2DF17DC2}" dt="2025-09-15T19:55:20.436" v="169" actId="108"/>
        <pc:sldMkLst>
          <pc:docMk/>
          <pc:sldMk cId="3270114081" sldId="301"/>
        </pc:sldMkLst>
        <pc:spChg chg="mod">
          <ac:chgData name="Li, Yunyi [E CPE]" userId="7df35fcf-ab21-4780-aba3-023042ccffe1" providerId="ADAL" clId="{E6615C6E-0E38-48E7-84C9-1E3A2DF17DC2}" dt="2025-09-15T19:55:20.436" v="169" actId="108"/>
          <ac:spMkLst>
            <pc:docMk/>
            <pc:sldMk cId="3270114081" sldId="301"/>
            <ac:spMk id="8" creationId="{A33AF52D-59E5-97A1-1493-381E3E3ADA5E}"/>
          </ac:spMkLst>
        </pc:spChg>
      </pc:sldChg>
      <pc:sldChg chg="add">
        <pc:chgData name="Li, Yunyi [E CPE]" userId="7df35fcf-ab21-4780-aba3-023042ccffe1" providerId="ADAL" clId="{E6615C6E-0E38-48E7-84C9-1E3A2DF17DC2}" dt="2025-09-15T19:55:36.965" v="170"/>
        <pc:sldMkLst>
          <pc:docMk/>
          <pc:sldMk cId="1203860885" sldId="302"/>
        </pc:sldMkLst>
      </pc:sldChg>
      <pc:sldChg chg="add">
        <pc:chgData name="Li, Yunyi [E CPE]" userId="7df35fcf-ab21-4780-aba3-023042ccffe1" providerId="ADAL" clId="{E6615C6E-0E38-48E7-84C9-1E3A2DF17DC2}" dt="2025-09-15T19:55:36.965" v="170"/>
        <pc:sldMkLst>
          <pc:docMk/>
          <pc:sldMk cId="1800881160" sldId="303"/>
        </pc:sldMkLst>
      </pc:sldChg>
      <pc:sldChg chg="add">
        <pc:chgData name="Li, Yunyi [E CPE]" userId="7df35fcf-ab21-4780-aba3-023042ccffe1" providerId="ADAL" clId="{E6615C6E-0E38-48E7-84C9-1E3A2DF17DC2}" dt="2025-09-15T19:55:36.965" v="170"/>
        <pc:sldMkLst>
          <pc:docMk/>
          <pc:sldMk cId="1616750291" sldId="304"/>
        </pc:sldMkLst>
      </pc:sldChg>
      <pc:sldChg chg="add">
        <pc:chgData name="Li, Yunyi [E CPE]" userId="7df35fcf-ab21-4780-aba3-023042ccffe1" providerId="ADAL" clId="{E6615C6E-0E38-48E7-84C9-1E3A2DF17DC2}" dt="2025-09-15T19:55:36.965" v="170"/>
        <pc:sldMkLst>
          <pc:docMk/>
          <pc:sldMk cId="1823309023" sldId="305"/>
        </pc:sldMkLst>
      </pc:sldChg>
      <pc:sldChg chg="add">
        <pc:chgData name="Li, Yunyi [E CPE]" userId="7df35fcf-ab21-4780-aba3-023042ccffe1" providerId="ADAL" clId="{E6615C6E-0E38-48E7-84C9-1E3A2DF17DC2}" dt="2025-09-15T19:55:36.965" v="170"/>
        <pc:sldMkLst>
          <pc:docMk/>
          <pc:sldMk cId="491890918" sldId="306"/>
        </pc:sldMkLst>
      </pc:sldChg>
      <pc:sldChg chg="add">
        <pc:chgData name="Li, Yunyi [E CPE]" userId="7df35fcf-ab21-4780-aba3-023042ccffe1" providerId="ADAL" clId="{E6615C6E-0E38-48E7-84C9-1E3A2DF17DC2}" dt="2025-09-15T19:55:36.965" v="170"/>
        <pc:sldMkLst>
          <pc:docMk/>
          <pc:sldMk cId="3417650714" sldId="307"/>
        </pc:sldMkLst>
      </pc:sldChg>
      <pc:sldChg chg="add">
        <pc:chgData name="Li, Yunyi [E CPE]" userId="7df35fcf-ab21-4780-aba3-023042ccffe1" providerId="ADAL" clId="{E6615C6E-0E38-48E7-84C9-1E3A2DF17DC2}" dt="2025-09-15T19:55:36.965" v="170"/>
        <pc:sldMkLst>
          <pc:docMk/>
          <pc:sldMk cId="1564600714" sldId="308"/>
        </pc:sldMkLst>
      </pc:sldChg>
      <pc:sldChg chg="add">
        <pc:chgData name="Li, Yunyi [E CPE]" userId="7df35fcf-ab21-4780-aba3-023042ccffe1" providerId="ADAL" clId="{E6615C6E-0E38-48E7-84C9-1E3A2DF17DC2}" dt="2025-09-15T19:55:36.965" v="170"/>
        <pc:sldMkLst>
          <pc:docMk/>
          <pc:sldMk cId="2725405523" sldId="309"/>
        </pc:sldMkLst>
      </pc:sldChg>
      <pc:sldChg chg="add">
        <pc:chgData name="Li, Yunyi [E CPE]" userId="7df35fcf-ab21-4780-aba3-023042ccffe1" providerId="ADAL" clId="{E6615C6E-0E38-48E7-84C9-1E3A2DF17DC2}" dt="2025-09-15T19:55:36.965" v="170"/>
        <pc:sldMkLst>
          <pc:docMk/>
          <pc:sldMk cId="1287048814" sldId="310"/>
        </pc:sldMkLst>
      </pc:sldChg>
      <pc:sldChg chg="add">
        <pc:chgData name="Li, Yunyi [E CPE]" userId="7df35fcf-ab21-4780-aba3-023042ccffe1" providerId="ADAL" clId="{E6615C6E-0E38-48E7-84C9-1E3A2DF17DC2}" dt="2025-09-15T19:55:36.965" v="170"/>
        <pc:sldMkLst>
          <pc:docMk/>
          <pc:sldMk cId="144302800" sldId="311"/>
        </pc:sldMkLst>
      </pc:sldChg>
      <pc:sldChg chg="add">
        <pc:chgData name="Li, Yunyi [E CPE]" userId="7df35fcf-ab21-4780-aba3-023042ccffe1" providerId="ADAL" clId="{E6615C6E-0E38-48E7-84C9-1E3A2DF17DC2}" dt="2025-09-15T19:55:36.965" v="170"/>
        <pc:sldMkLst>
          <pc:docMk/>
          <pc:sldMk cId="3170947460" sldId="312"/>
        </pc:sldMkLst>
      </pc:sldChg>
      <pc:sldChg chg="add">
        <pc:chgData name="Li, Yunyi [E CPE]" userId="7df35fcf-ab21-4780-aba3-023042ccffe1" providerId="ADAL" clId="{E6615C6E-0E38-48E7-84C9-1E3A2DF17DC2}" dt="2025-09-15T19:55:36.965" v="170"/>
        <pc:sldMkLst>
          <pc:docMk/>
          <pc:sldMk cId="150184311" sldId="313"/>
        </pc:sldMkLst>
      </pc:sldChg>
      <pc:sldChg chg="add">
        <pc:chgData name="Li, Yunyi [E CPE]" userId="7df35fcf-ab21-4780-aba3-023042ccffe1" providerId="ADAL" clId="{E6615C6E-0E38-48E7-84C9-1E3A2DF17DC2}" dt="2025-09-15T19:55:36.965" v="170"/>
        <pc:sldMkLst>
          <pc:docMk/>
          <pc:sldMk cId="2445020725" sldId="314"/>
        </pc:sldMkLst>
      </pc:sldChg>
      <pc:sldChg chg="add">
        <pc:chgData name="Li, Yunyi [E CPE]" userId="7df35fcf-ab21-4780-aba3-023042ccffe1" providerId="ADAL" clId="{E6615C6E-0E38-48E7-84C9-1E3A2DF17DC2}" dt="2025-09-15T19:55:36.965" v="170"/>
        <pc:sldMkLst>
          <pc:docMk/>
          <pc:sldMk cId="2338357714" sldId="315"/>
        </pc:sldMkLst>
      </pc:sldChg>
      <pc:sldChg chg="add">
        <pc:chgData name="Li, Yunyi [E CPE]" userId="7df35fcf-ab21-4780-aba3-023042ccffe1" providerId="ADAL" clId="{E6615C6E-0E38-48E7-84C9-1E3A2DF17DC2}" dt="2025-09-15T19:55:36.965" v="170"/>
        <pc:sldMkLst>
          <pc:docMk/>
          <pc:sldMk cId="699649676" sldId="316"/>
        </pc:sldMkLst>
      </pc:sldChg>
      <pc:sldChg chg="add">
        <pc:chgData name="Li, Yunyi [E CPE]" userId="7df35fcf-ab21-4780-aba3-023042ccffe1" providerId="ADAL" clId="{E6615C6E-0E38-48E7-84C9-1E3A2DF17DC2}" dt="2025-09-15T19:55:36.965" v="170"/>
        <pc:sldMkLst>
          <pc:docMk/>
          <pc:sldMk cId="2838384759" sldId="317"/>
        </pc:sldMkLst>
      </pc:sldChg>
      <pc:sldChg chg="add">
        <pc:chgData name="Li, Yunyi [E CPE]" userId="7df35fcf-ab21-4780-aba3-023042ccffe1" providerId="ADAL" clId="{E6615C6E-0E38-48E7-84C9-1E3A2DF17DC2}" dt="2025-09-15T19:55:36.965" v="170"/>
        <pc:sldMkLst>
          <pc:docMk/>
          <pc:sldMk cId="2466370472" sldId="318"/>
        </pc:sldMkLst>
      </pc:sldChg>
      <pc:sldChg chg="add">
        <pc:chgData name="Li, Yunyi [E CPE]" userId="7df35fcf-ab21-4780-aba3-023042ccffe1" providerId="ADAL" clId="{E6615C6E-0E38-48E7-84C9-1E3A2DF17DC2}" dt="2025-09-15T19:55:36.965" v="170"/>
        <pc:sldMkLst>
          <pc:docMk/>
          <pc:sldMk cId="203806581" sldId="319"/>
        </pc:sldMkLst>
      </pc:sldChg>
      <pc:sldChg chg="add">
        <pc:chgData name="Li, Yunyi [E CPE]" userId="7df35fcf-ab21-4780-aba3-023042ccffe1" providerId="ADAL" clId="{E6615C6E-0E38-48E7-84C9-1E3A2DF17DC2}" dt="2025-09-15T19:55:36.965" v="170"/>
        <pc:sldMkLst>
          <pc:docMk/>
          <pc:sldMk cId="3068748576" sldId="320"/>
        </pc:sldMkLst>
      </pc:sldChg>
      <pc:sldChg chg="add">
        <pc:chgData name="Li, Yunyi [E CPE]" userId="7df35fcf-ab21-4780-aba3-023042ccffe1" providerId="ADAL" clId="{E6615C6E-0E38-48E7-84C9-1E3A2DF17DC2}" dt="2025-09-15T19:55:36.965" v="170"/>
        <pc:sldMkLst>
          <pc:docMk/>
          <pc:sldMk cId="1099899346" sldId="321"/>
        </pc:sldMkLst>
      </pc:sldChg>
      <pc:sldChg chg="add">
        <pc:chgData name="Li, Yunyi [E CPE]" userId="7df35fcf-ab21-4780-aba3-023042ccffe1" providerId="ADAL" clId="{E6615C6E-0E38-48E7-84C9-1E3A2DF17DC2}" dt="2025-09-15T19:55:36.965" v="170"/>
        <pc:sldMkLst>
          <pc:docMk/>
          <pc:sldMk cId="3762830438" sldId="322"/>
        </pc:sldMkLst>
      </pc:sldChg>
      <pc:sldChg chg="add">
        <pc:chgData name="Li, Yunyi [E CPE]" userId="7df35fcf-ab21-4780-aba3-023042ccffe1" providerId="ADAL" clId="{E6615C6E-0E38-48E7-84C9-1E3A2DF17DC2}" dt="2025-09-15T19:55:36.965" v="170"/>
        <pc:sldMkLst>
          <pc:docMk/>
          <pc:sldMk cId="430707143" sldId="323"/>
        </pc:sldMkLst>
      </pc:sldChg>
      <pc:sldChg chg="add">
        <pc:chgData name="Li, Yunyi [E CPE]" userId="7df35fcf-ab21-4780-aba3-023042ccffe1" providerId="ADAL" clId="{E6615C6E-0E38-48E7-84C9-1E3A2DF17DC2}" dt="2025-09-15T19:56:08.040" v="171"/>
        <pc:sldMkLst>
          <pc:docMk/>
          <pc:sldMk cId="2208836331" sldId="324"/>
        </pc:sldMkLst>
      </pc:sldChg>
      <pc:sldChg chg="add">
        <pc:chgData name="Li, Yunyi [E CPE]" userId="7df35fcf-ab21-4780-aba3-023042ccffe1" providerId="ADAL" clId="{E6615C6E-0E38-48E7-84C9-1E3A2DF17DC2}" dt="2025-09-15T19:56:08.040" v="171"/>
        <pc:sldMkLst>
          <pc:docMk/>
          <pc:sldMk cId="1488129" sldId="325"/>
        </pc:sldMkLst>
      </pc:sldChg>
      <pc:sldChg chg="add">
        <pc:chgData name="Li, Yunyi [E CPE]" userId="7df35fcf-ab21-4780-aba3-023042ccffe1" providerId="ADAL" clId="{E6615C6E-0E38-48E7-84C9-1E3A2DF17DC2}" dt="2025-09-15T19:56:08.040" v="171"/>
        <pc:sldMkLst>
          <pc:docMk/>
          <pc:sldMk cId="3124090960" sldId="326"/>
        </pc:sldMkLst>
      </pc:sldChg>
      <pc:sldChg chg="add">
        <pc:chgData name="Li, Yunyi [E CPE]" userId="7df35fcf-ab21-4780-aba3-023042ccffe1" providerId="ADAL" clId="{E6615C6E-0E38-48E7-84C9-1E3A2DF17DC2}" dt="2025-09-15T19:56:08.040" v="171"/>
        <pc:sldMkLst>
          <pc:docMk/>
          <pc:sldMk cId="4066209355" sldId="327"/>
        </pc:sldMkLst>
      </pc:sldChg>
      <pc:sldChg chg="add">
        <pc:chgData name="Li, Yunyi [E CPE]" userId="7df35fcf-ab21-4780-aba3-023042ccffe1" providerId="ADAL" clId="{E6615C6E-0E38-48E7-84C9-1E3A2DF17DC2}" dt="2025-09-15T19:56:08.040" v="171"/>
        <pc:sldMkLst>
          <pc:docMk/>
          <pc:sldMk cId="978077186" sldId="328"/>
        </pc:sldMkLst>
      </pc:sldChg>
      <pc:sldChg chg="add">
        <pc:chgData name="Li, Yunyi [E CPE]" userId="7df35fcf-ab21-4780-aba3-023042ccffe1" providerId="ADAL" clId="{E6615C6E-0E38-48E7-84C9-1E3A2DF17DC2}" dt="2025-09-15T19:56:08.040" v="171"/>
        <pc:sldMkLst>
          <pc:docMk/>
          <pc:sldMk cId="1413872053" sldId="329"/>
        </pc:sldMkLst>
      </pc:sldChg>
      <pc:sldChg chg="add">
        <pc:chgData name="Li, Yunyi [E CPE]" userId="7df35fcf-ab21-4780-aba3-023042ccffe1" providerId="ADAL" clId="{E6615C6E-0E38-48E7-84C9-1E3A2DF17DC2}" dt="2025-09-15T19:56:08.040" v="171"/>
        <pc:sldMkLst>
          <pc:docMk/>
          <pc:sldMk cId="1573366788" sldId="330"/>
        </pc:sldMkLst>
      </pc:sldChg>
      <pc:sldChg chg="add">
        <pc:chgData name="Li, Yunyi [E CPE]" userId="7df35fcf-ab21-4780-aba3-023042ccffe1" providerId="ADAL" clId="{E6615C6E-0E38-48E7-84C9-1E3A2DF17DC2}" dt="2025-09-15T19:56:08.040" v="171"/>
        <pc:sldMkLst>
          <pc:docMk/>
          <pc:sldMk cId="1949669910" sldId="331"/>
        </pc:sldMkLst>
      </pc:sldChg>
      <pc:sldChg chg="modSp add mod">
        <pc:chgData name="Li, Yunyi [E CPE]" userId="7df35fcf-ab21-4780-aba3-023042ccffe1" providerId="ADAL" clId="{E6615C6E-0E38-48E7-84C9-1E3A2DF17DC2}" dt="2025-09-15T19:56:22.876" v="174" actId="108"/>
        <pc:sldMkLst>
          <pc:docMk/>
          <pc:sldMk cId="1375323303" sldId="332"/>
        </pc:sldMkLst>
        <pc:spChg chg="mod">
          <ac:chgData name="Li, Yunyi [E CPE]" userId="7df35fcf-ab21-4780-aba3-023042ccffe1" providerId="ADAL" clId="{E6615C6E-0E38-48E7-84C9-1E3A2DF17DC2}" dt="2025-09-15T19:56:22.876" v="174" actId="108"/>
          <ac:spMkLst>
            <pc:docMk/>
            <pc:sldMk cId="1375323303" sldId="332"/>
            <ac:spMk id="8" creationId="{C240B5DD-8627-1CBB-7495-EEF8529399A8}"/>
          </ac:spMkLst>
        </pc:spChg>
      </pc:sldChg>
      <pc:sldChg chg="modSp add mod">
        <pc:chgData name="Li, Yunyi [E CPE]" userId="7df35fcf-ab21-4780-aba3-023042ccffe1" providerId="ADAL" clId="{E6615C6E-0E38-48E7-84C9-1E3A2DF17DC2}" dt="2025-09-15T19:57:28.209" v="195" actId="20577"/>
        <pc:sldMkLst>
          <pc:docMk/>
          <pc:sldMk cId="2892449886" sldId="333"/>
        </pc:sldMkLst>
        <pc:spChg chg="mod">
          <ac:chgData name="Li, Yunyi [E CPE]" userId="7df35fcf-ab21-4780-aba3-023042ccffe1" providerId="ADAL" clId="{E6615C6E-0E38-48E7-84C9-1E3A2DF17DC2}" dt="2025-09-15T19:57:28.209" v="195" actId="20577"/>
          <ac:spMkLst>
            <pc:docMk/>
            <pc:sldMk cId="2892449886" sldId="333"/>
            <ac:spMk id="2" creationId="{00000000-0000-0000-0000-000000000000}"/>
          </ac:spMkLst>
        </pc:spChg>
      </pc:sldChg>
      <pc:sldChg chg="add">
        <pc:chgData name="Li, Yunyi [E CPE]" userId="7df35fcf-ab21-4780-aba3-023042ccffe1" providerId="ADAL" clId="{E6615C6E-0E38-48E7-84C9-1E3A2DF17DC2}" dt="2025-09-15T19:56:50.329" v="175"/>
        <pc:sldMkLst>
          <pc:docMk/>
          <pc:sldMk cId="2415670468" sldId="334"/>
        </pc:sldMkLst>
      </pc:sldChg>
      <pc:sldChg chg="add">
        <pc:chgData name="Li, Yunyi [E CPE]" userId="7df35fcf-ab21-4780-aba3-023042ccffe1" providerId="ADAL" clId="{E6615C6E-0E38-48E7-84C9-1E3A2DF17DC2}" dt="2025-09-15T19:56:50.329" v="175"/>
        <pc:sldMkLst>
          <pc:docMk/>
          <pc:sldMk cId="2034255997" sldId="335"/>
        </pc:sldMkLst>
      </pc:sldChg>
      <pc:sldChg chg="add">
        <pc:chgData name="Li, Yunyi [E CPE]" userId="7df35fcf-ab21-4780-aba3-023042ccffe1" providerId="ADAL" clId="{E6615C6E-0E38-48E7-84C9-1E3A2DF17DC2}" dt="2025-09-15T19:56:50.329" v="175"/>
        <pc:sldMkLst>
          <pc:docMk/>
          <pc:sldMk cId="1389922300" sldId="336"/>
        </pc:sldMkLst>
      </pc:sldChg>
      <pc:sldChg chg="add">
        <pc:chgData name="Li, Yunyi [E CPE]" userId="7df35fcf-ab21-4780-aba3-023042ccffe1" providerId="ADAL" clId="{E6615C6E-0E38-48E7-84C9-1E3A2DF17DC2}" dt="2025-09-15T19:56:50.329" v="175"/>
        <pc:sldMkLst>
          <pc:docMk/>
          <pc:sldMk cId="1278234781" sldId="337"/>
        </pc:sldMkLst>
      </pc:sldChg>
      <pc:sldChg chg="add">
        <pc:chgData name="Li, Yunyi [E CPE]" userId="7df35fcf-ab21-4780-aba3-023042ccffe1" providerId="ADAL" clId="{E6615C6E-0E38-48E7-84C9-1E3A2DF17DC2}" dt="2025-09-15T19:56:50.329" v="175"/>
        <pc:sldMkLst>
          <pc:docMk/>
          <pc:sldMk cId="3285422846" sldId="338"/>
        </pc:sldMkLst>
      </pc:sldChg>
      <pc:sldChg chg="add">
        <pc:chgData name="Li, Yunyi [E CPE]" userId="7df35fcf-ab21-4780-aba3-023042ccffe1" providerId="ADAL" clId="{E6615C6E-0E38-48E7-84C9-1E3A2DF17DC2}" dt="2025-09-15T19:56:50.329" v="175"/>
        <pc:sldMkLst>
          <pc:docMk/>
          <pc:sldMk cId="3027225281" sldId="339"/>
        </pc:sldMkLst>
      </pc:sldChg>
      <pc:sldChg chg="add">
        <pc:chgData name="Li, Yunyi [E CPE]" userId="7df35fcf-ab21-4780-aba3-023042ccffe1" providerId="ADAL" clId="{E6615C6E-0E38-48E7-84C9-1E3A2DF17DC2}" dt="2025-09-15T19:56:50.329" v="175"/>
        <pc:sldMkLst>
          <pc:docMk/>
          <pc:sldMk cId="65520140" sldId="340"/>
        </pc:sldMkLst>
      </pc:sldChg>
      <pc:sldChg chg="add">
        <pc:chgData name="Li, Yunyi [E CPE]" userId="7df35fcf-ab21-4780-aba3-023042ccffe1" providerId="ADAL" clId="{E6615C6E-0E38-48E7-84C9-1E3A2DF17DC2}" dt="2025-09-15T19:56:50.329" v="175"/>
        <pc:sldMkLst>
          <pc:docMk/>
          <pc:sldMk cId="1558778337" sldId="341"/>
        </pc:sldMkLst>
      </pc:sldChg>
      <pc:sldChg chg="add">
        <pc:chgData name="Li, Yunyi [E CPE]" userId="7df35fcf-ab21-4780-aba3-023042ccffe1" providerId="ADAL" clId="{E6615C6E-0E38-48E7-84C9-1E3A2DF17DC2}" dt="2025-09-15T19:56:50.329" v="175"/>
        <pc:sldMkLst>
          <pc:docMk/>
          <pc:sldMk cId="836370568" sldId="342"/>
        </pc:sldMkLst>
      </pc:sldChg>
      <pc:sldChg chg="add">
        <pc:chgData name="Li, Yunyi [E CPE]" userId="7df35fcf-ab21-4780-aba3-023042ccffe1" providerId="ADAL" clId="{E6615C6E-0E38-48E7-84C9-1E3A2DF17DC2}" dt="2025-09-15T19:56:50.329" v="175"/>
        <pc:sldMkLst>
          <pc:docMk/>
          <pc:sldMk cId="1452369378" sldId="343"/>
        </pc:sldMkLst>
      </pc:sldChg>
      <pc:sldChg chg="add">
        <pc:chgData name="Li, Yunyi [E CPE]" userId="7df35fcf-ab21-4780-aba3-023042ccffe1" providerId="ADAL" clId="{E6615C6E-0E38-48E7-84C9-1E3A2DF17DC2}" dt="2025-09-15T19:56:50.329" v="175"/>
        <pc:sldMkLst>
          <pc:docMk/>
          <pc:sldMk cId="2414084215" sldId="344"/>
        </pc:sldMkLst>
      </pc:sldChg>
      <pc:sldChg chg="add">
        <pc:chgData name="Li, Yunyi [E CPE]" userId="7df35fcf-ab21-4780-aba3-023042ccffe1" providerId="ADAL" clId="{E6615C6E-0E38-48E7-84C9-1E3A2DF17DC2}" dt="2025-09-15T19:56:50.329" v="175"/>
        <pc:sldMkLst>
          <pc:docMk/>
          <pc:sldMk cId="1724052971" sldId="345"/>
        </pc:sldMkLst>
      </pc:sldChg>
      <pc:sldChg chg="add">
        <pc:chgData name="Li, Yunyi [E CPE]" userId="7df35fcf-ab21-4780-aba3-023042ccffe1" providerId="ADAL" clId="{E6615C6E-0E38-48E7-84C9-1E3A2DF17DC2}" dt="2025-09-15T19:56:50.329" v="175"/>
        <pc:sldMkLst>
          <pc:docMk/>
          <pc:sldMk cId="2044153933" sldId="346"/>
        </pc:sldMkLst>
      </pc:sldChg>
      <pc:sldChg chg="add">
        <pc:chgData name="Li, Yunyi [E CPE]" userId="7df35fcf-ab21-4780-aba3-023042ccffe1" providerId="ADAL" clId="{E6615C6E-0E38-48E7-84C9-1E3A2DF17DC2}" dt="2025-09-15T19:56:50.329" v="175"/>
        <pc:sldMkLst>
          <pc:docMk/>
          <pc:sldMk cId="2415969548" sldId="347"/>
        </pc:sldMkLst>
      </pc:sldChg>
      <pc:sldChg chg="add">
        <pc:chgData name="Li, Yunyi [E CPE]" userId="7df35fcf-ab21-4780-aba3-023042ccffe1" providerId="ADAL" clId="{E6615C6E-0E38-48E7-84C9-1E3A2DF17DC2}" dt="2025-09-15T19:56:50.329" v="175"/>
        <pc:sldMkLst>
          <pc:docMk/>
          <pc:sldMk cId="1347458527" sldId="348"/>
        </pc:sldMkLst>
      </pc:sldChg>
      <pc:sldChg chg="add">
        <pc:chgData name="Li, Yunyi [E CPE]" userId="7df35fcf-ab21-4780-aba3-023042ccffe1" providerId="ADAL" clId="{E6615C6E-0E38-48E7-84C9-1E3A2DF17DC2}" dt="2025-09-15T19:56:50.329" v="175"/>
        <pc:sldMkLst>
          <pc:docMk/>
          <pc:sldMk cId="175313165" sldId="349"/>
        </pc:sldMkLst>
      </pc:sldChg>
      <pc:sldChg chg="add">
        <pc:chgData name="Li, Yunyi [E CPE]" userId="7df35fcf-ab21-4780-aba3-023042ccffe1" providerId="ADAL" clId="{E6615C6E-0E38-48E7-84C9-1E3A2DF17DC2}" dt="2025-09-15T19:56:50.329" v="175"/>
        <pc:sldMkLst>
          <pc:docMk/>
          <pc:sldMk cId="2658759749" sldId="350"/>
        </pc:sldMkLst>
      </pc:sldChg>
      <pc:sldChg chg="add">
        <pc:chgData name="Li, Yunyi [E CPE]" userId="7df35fcf-ab21-4780-aba3-023042ccffe1" providerId="ADAL" clId="{E6615C6E-0E38-48E7-84C9-1E3A2DF17DC2}" dt="2025-09-15T19:56:50.329" v="175"/>
        <pc:sldMkLst>
          <pc:docMk/>
          <pc:sldMk cId="3300166474" sldId="351"/>
        </pc:sldMkLst>
      </pc:sldChg>
      <pc:sldChg chg="add">
        <pc:chgData name="Li, Yunyi [E CPE]" userId="7df35fcf-ab21-4780-aba3-023042ccffe1" providerId="ADAL" clId="{E6615C6E-0E38-48E7-84C9-1E3A2DF17DC2}" dt="2025-09-15T19:56:50.329" v="175"/>
        <pc:sldMkLst>
          <pc:docMk/>
          <pc:sldMk cId="2614144698" sldId="352"/>
        </pc:sldMkLst>
      </pc:sldChg>
      <pc:sldChg chg="add">
        <pc:chgData name="Li, Yunyi [E CPE]" userId="7df35fcf-ab21-4780-aba3-023042ccffe1" providerId="ADAL" clId="{E6615C6E-0E38-48E7-84C9-1E3A2DF17DC2}" dt="2025-09-15T19:56:50.329" v="175"/>
        <pc:sldMkLst>
          <pc:docMk/>
          <pc:sldMk cId="673318775" sldId="353"/>
        </pc:sldMkLst>
      </pc:sldChg>
      <pc:sldChg chg="add">
        <pc:chgData name="Li, Yunyi [E CPE]" userId="7df35fcf-ab21-4780-aba3-023042ccffe1" providerId="ADAL" clId="{E6615C6E-0E38-48E7-84C9-1E3A2DF17DC2}" dt="2025-09-15T19:56:50.329" v="175"/>
        <pc:sldMkLst>
          <pc:docMk/>
          <pc:sldMk cId="1262965513" sldId="354"/>
        </pc:sldMkLst>
      </pc:sldChg>
      <pc:sldChg chg="add">
        <pc:chgData name="Li, Yunyi [E CPE]" userId="7df35fcf-ab21-4780-aba3-023042ccffe1" providerId="ADAL" clId="{E6615C6E-0E38-48E7-84C9-1E3A2DF17DC2}" dt="2025-09-15T19:56:50.329" v="175"/>
        <pc:sldMkLst>
          <pc:docMk/>
          <pc:sldMk cId="325989180" sldId="355"/>
        </pc:sldMkLst>
      </pc:sldChg>
      <pc:sldChg chg="add">
        <pc:chgData name="Li, Yunyi [E CPE]" userId="7df35fcf-ab21-4780-aba3-023042ccffe1" providerId="ADAL" clId="{E6615C6E-0E38-48E7-84C9-1E3A2DF17DC2}" dt="2025-09-15T19:56:50.329" v="175"/>
        <pc:sldMkLst>
          <pc:docMk/>
          <pc:sldMk cId="2759892790" sldId="356"/>
        </pc:sldMkLst>
      </pc:sldChg>
      <pc:sldChg chg="add">
        <pc:chgData name="Li, Yunyi [E CPE]" userId="7df35fcf-ab21-4780-aba3-023042ccffe1" providerId="ADAL" clId="{E6615C6E-0E38-48E7-84C9-1E3A2DF17DC2}" dt="2025-09-15T19:56:50.329" v="175"/>
        <pc:sldMkLst>
          <pc:docMk/>
          <pc:sldMk cId="3093621951" sldId="357"/>
        </pc:sldMkLst>
      </pc:sldChg>
      <pc:sldChg chg="add">
        <pc:chgData name="Li, Yunyi [E CPE]" userId="7df35fcf-ab21-4780-aba3-023042ccffe1" providerId="ADAL" clId="{E6615C6E-0E38-48E7-84C9-1E3A2DF17DC2}" dt="2025-09-15T19:56:50.329" v="175"/>
        <pc:sldMkLst>
          <pc:docMk/>
          <pc:sldMk cId="2740100152" sldId="358"/>
        </pc:sldMkLst>
      </pc:sldChg>
      <pc:sldChg chg="add">
        <pc:chgData name="Li, Yunyi [E CPE]" userId="7df35fcf-ab21-4780-aba3-023042ccffe1" providerId="ADAL" clId="{E6615C6E-0E38-48E7-84C9-1E3A2DF17DC2}" dt="2025-09-15T19:56:50.329" v="175"/>
        <pc:sldMkLst>
          <pc:docMk/>
          <pc:sldMk cId="3753892478" sldId="359"/>
        </pc:sldMkLst>
      </pc:sldChg>
      <pc:sldChg chg="modSp add mod">
        <pc:chgData name="Li, Yunyi [E CPE]" userId="7df35fcf-ab21-4780-aba3-023042ccffe1" providerId="ADAL" clId="{E6615C6E-0E38-48E7-84C9-1E3A2DF17DC2}" dt="2025-09-15T19:57:08.446" v="178" actId="108"/>
        <pc:sldMkLst>
          <pc:docMk/>
          <pc:sldMk cId="2161097819" sldId="360"/>
        </pc:sldMkLst>
        <pc:spChg chg="mod">
          <ac:chgData name="Li, Yunyi [E CPE]" userId="7df35fcf-ab21-4780-aba3-023042ccffe1" providerId="ADAL" clId="{E6615C6E-0E38-48E7-84C9-1E3A2DF17DC2}" dt="2025-09-15T19:57:08.446" v="178" actId="108"/>
          <ac:spMkLst>
            <pc:docMk/>
            <pc:sldMk cId="2161097819" sldId="360"/>
            <ac:spMk id="8" creationId="{2C2A07BD-AB60-490E-5217-F6EFDAFAE18C}"/>
          </ac:spMkLst>
        </pc:spChg>
      </pc:sldChg>
      <pc:sldChg chg="addSp delSp modSp add mod">
        <pc:chgData name="Li, Yunyi [E CPE]" userId="7df35fcf-ab21-4780-aba3-023042ccffe1" providerId="ADAL" clId="{E6615C6E-0E38-48E7-84C9-1E3A2DF17DC2}" dt="2025-09-15T19:59:33.325" v="226" actId="20577"/>
        <pc:sldMkLst>
          <pc:docMk/>
          <pc:sldMk cId="3043315387" sldId="361"/>
        </pc:sldMkLst>
        <pc:spChg chg="del">
          <ac:chgData name="Li, Yunyi [E CPE]" userId="7df35fcf-ab21-4780-aba3-023042ccffe1" providerId="ADAL" clId="{E6615C6E-0E38-48E7-84C9-1E3A2DF17DC2}" dt="2025-09-15T19:59:12.756" v="215" actId="478"/>
          <ac:spMkLst>
            <pc:docMk/>
            <pc:sldMk cId="3043315387" sldId="361"/>
            <ac:spMk id="2" creationId="{250C359E-4DD5-DE54-4360-F1DBF71B9374}"/>
          </ac:spMkLst>
        </pc:spChg>
        <pc:spChg chg="del">
          <ac:chgData name="Li, Yunyi [E CPE]" userId="7df35fcf-ab21-4780-aba3-023042ccffe1" providerId="ADAL" clId="{E6615C6E-0E38-48E7-84C9-1E3A2DF17DC2}" dt="2025-09-15T19:58:48.576" v="198" actId="478"/>
          <ac:spMkLst>
            <pc:docMk/>
            <pc:sldMk cId="3043315387" sldId="361"/>
            <ac:spMk id="4" creationId="{DC8D4C22-E424-1B03-62DC-3F8CA836F536}"/>
          </ac:spMkLst>
        </pc:spChg>
        <pc:spChg chg="add del mod">
          <ac:chgData name="Li, Yunyi [E CPE]" userId="7df35fcf-ab21-4780-aba3-023042ccffe1" providerId="ADAL" clId="{E6615C6E-0E38-48E7-84C9-1E3A2DF17DC2}" dt="2025-09-15T19:59:13.701" v="216" actId="478"/>
          <ac:spMkLst>
            <pc:docMk/>
            <pc:sldMk cId="3043315387" sldId="361"/>
            <ac:spMk id="7" creationId="{CA3CCC21-FBDD-A98B-2E8B-1DE49B791C97}"/>
          </ac:spMkLst>
        </pc:spChg>
        <pc:spChg chg="mod">
          <ac:chgData name="Li, Yunyi [E CPE]" userId="7df35fcf-ab21-4780-aba3-023042ccffe1" providerId="ADAL" clId="{E6615C6E-0E38-48E7-84C9-1E3A2DF17DC2}" dt="2025-09-15T19:59:33.325" v="226" actId="20577"/>
          <ac:spMkLst>
            <pc:docMk/>
            <pc:sldMk cId="3043315387" sldId="361"/>
            <ac:spMk id="8" creationId="{00F14A37-8F63-F703-7C33-C032FC9F577D}"/>
          </ac:spMkLst>
        </pc:spChg>
        <pc:picChg chg="del">
          <ac:chgData name="Li, Yunyi [E CPE]" userId="7df35fcf-ab21-4780-aba3-023042ccffe1" providerId="ADAL" clId="{E6615C6E-0E38-48E7-84C9-1E3A2DF17DC2}" dt="2025-09-15T19:58:47.231" v="197" actId="478"/>
          <ac:picMkLst>
            <pc:docMk/>
            <pc:sldMk cId="3043315387" sldId="361"/>
            <ac:picMk id="6" creationId="{D97A7B2F-E467-B930-9F33-E0E436FB4D4C}"/>
          </ac:picMkLst>
        </pc:picChg>
      </pc:sldChg>
      <pc:sldChg chg="add del">
        <pc:chgData name="Li, Yunyi [E CPE]" userId="7df35fcf-ab21-4780-aba3-023042ccffe1" providerId="ADAL" clId="{E6615C6E-0E38-48E7-84C9-1E3A2DF17DC2}" dt="2025-09-15T19:52:22.898" v="64" actId="47"/>
        <pc:sldMkLst>
          <pc:docMk/>
          <pc:sldMk cId="3071387529" sldId="1748"/>
        </pc:sldMkLst>
      </pc:sldChg>
      <pc:sldMasterChg chg="delSldLayout">
        <pc:chgData name="Li, Yunyi [E CPE]" userId="7df35fcf-ab21-4780-aba3-023042ccffe1" providerId="ADAL" clId="{E6615C6E-0E38-48E7-84C9-1E3A2DF17DC2}" dt="2025-09-15T19:52:22.898" v="64" actId="47"/>
        <pc:sldMasterMkLst>
          <pc:docMk/>
          <pc:sldMasterMk cId="0" sldId="2147483648"/>
        </pc:sldMasterMkLst>
        <pc:sldLayoutChg chg="del">
          <pc:chgData name="Li, Yunyi [E CPE]" userId="7df35fcf-ab21-4780-aba3-023042ccffe1" providerId="ADAL" clId="{E6615C6E-0E38-48E7-84C9-1E3A2DF17DC2}" dt="2025-09-15T19:52:22.898" v="64" actId="47"/>
          <pc:sldLayoutMkLst>
            <pc:docMk/>
            <pc:sldMasterMk cId="0" sldId="2147483648"/>
            <pc:sldLayoutMk cId="1649586141"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E6088-5CD1-96BB-971D-2D737045B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47194-E14D-0B0A-C2C4-DCC61E38D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FDC72-44B0-5ABC-7873-D677FC78AB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BFC180-ED5C-FFCB-CE1C-B4EB4C5B884D}"/>
              </a:ext>
            </a:extLst>
          </p:cNvPr>
          <p:cNvSpPr>
            <a:spLocks noGrp="1"/>
          </p:cNvSpPr>
          <p:nvPr>
            <p:ph type="sldNum" sz="quarter" idx="10"/>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119346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975124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519878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446149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056185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599747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650316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790321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488178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746203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250155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665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3487755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785188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45845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735623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840113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428769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803732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DCB3D-AD3A-1617-DF11-B685EE018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A4E96-54CE-FDA7-959C-8594A8A65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4295A-5213-0847-EFEA-46F51FDC5C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AFB9F9-753A-1AE8-F6A5-961F2A9C6B3D}"/>
              </a:ext>
            </a:extLst>
          </p:cNvPr>
          <p:cNvSpPr>
            <a:spLocks noGrp="1"/>
          </p:cNvSpPr>
          <p:nvPr>
            <p:ph type="sldNum" sz="quarter" idx="10"/>
          </p:nvPr>
        </p:nvSpPr>
        <p:spPr/>
        <p:txBody>
          <a:bodyPr/>
          <a:lstStyle/>
          <a:p>
            <a:fld id="{24A6D18E-8B09-B24B-9169-4FC527B8D84F}" type="slidenum">
              <a:rPr lang="en-US" smtClean="0"/>
              <a:pPr/>
              <a:t>117</a:t>
            </a:fld>
            <a:endParaRPr lang="en-US"/>
          </a:p>
        </p:txBody>
      </p:sp>
    </p:spTree>
    <p:extLst>
      <p:ext uri="{BB962C8B-B14F-4D97-AF65-F5344CB8AC3E}">
        <p14:creationId xmlns:p14="http://schemas.microsoft.com/office/powerpoint/2010/main" val="29017740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622756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736425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45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828948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070485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0828716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3095983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20663316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2203996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433622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0983629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01686833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6800827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8128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845009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05889849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5600965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6364195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555212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050925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986398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2054278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256696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5312531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43460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8149280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942858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0056894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7409473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5022816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50983964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991829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3274778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4993259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0867496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8889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3693404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50408494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38318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522034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993180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3354398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6086903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4141593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6602354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5966506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5405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0191596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464786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5750713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248059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371968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09983169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1218660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7036631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2049206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5383915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69461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2545278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2144837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39800640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1729533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6495805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29186130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1023597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5274251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5253301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2683656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3601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1742455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761735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7293653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14449118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B2AC8-8ABA-7EF0-9E51-E41CE0469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0E37D-D0E3-7F27-1B58-1240DF0E1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14B44-6C5F-C726-5230-7FBC7ED82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209790-8C8E-3282-4BFE-04093F4EA0B8}"/>
              </a:ext>
            </a:extLst>
          </p:cNvPr>
          <p:cNvSpPr>
            <a:spLocks noGrp="1"/>
          </p:cNvSpPr>
          <p:nvPr>
            <p:ph type="sldNum" sz="quarter" idx="10"/>
          </p:nvPr>
        </p:nvSpPr>
        <p:spPr/>
        <p:txBody>
          <a:bodyPr/>
          <a:lstStyle/>
          <a:p>
            <a:fld id="{24A6D18E-8B09-B24B-9169-4FC527B8D84F}" type="slidenum">
              <a:rPr lang="en-US" smtClean="0"/>
              <a:pPr/>
              <a:t>184</a:t>
            </a:fld>
            <a:endParaRPr lang="en-US"/>
          </a:p>
        </p:txBody>
      </p:sp>
    </p:spTree>
    <p:extLst>
      <p:ext uri="{BB962C8B-B14F-4D97-AF65-F5344CB8AC3E}">
        <p14:creationId xmlns:p14="http://schemas.microsoft.com/office/powerpoint/2010/main" val="197102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1617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53850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27661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0644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40424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2651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558544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44313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21626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49070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14962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01918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37334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239209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89728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242585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50486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15925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502490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65764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98620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36525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7276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46677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273135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286650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12570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32997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4257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70507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315883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07620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0862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9271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00192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79139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37020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467208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44781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86881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25862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44196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843A-E81A-ADD0-4960-67580C9DF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85489-902B-7222-E865-1F81766A4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53C4F-24A8-A018-E454-36EEBF0009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7F5DD1-7739-0D63-E889-75A61BD518BD}"/>
              </a:ext>
            </a:extLst>
          </p:cNvPr>
          <p:cNvSpPr>
            <a:spLocks noGrp="1"/>
          </p:cNvSpPr>
          <p:nvPr>
            <p:ph type="sldNum" sz="quarter" idx="10"/>
          </p:nvPr>
        </p:nvSpPr>
        <p:spPr/>
        <p:txBody>
          <a:bodyPr/>
          <a:lstStyle/>
          <a:p>
            <a:fld id="{24A6D18E-8B09-B24B-9169-4FC527B8D84F}" type="slidenum">
              <a:rPr lang="en-US" smtClean="0"/>
              <a:pPr/>
              <a:t>58</a:t>
            </a:fld>
            <a:endParaRPr lang="en-US"/>
          </a:p>
        </p:txBody>
      </p:sp>
    </p:spTree>
    <p:extLst>
      <p:ext uri="{BB962C8B-B14F-4D97-AF65-F5344CB8AC3E}">
        <p14:creationId xmlns:p14="http://schemas.microsoft.com/office/powerpoint/2010/main" val="39335602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09989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0938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1601006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207386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370916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2060538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77158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617379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1299308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763448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008719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4934706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1411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724962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17009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23573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583250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01003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4756067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7651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529349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136564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075207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4730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099514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129725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2734406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182756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471136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782030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1403795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454259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780823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357961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2905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3518808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15677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926271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089739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504384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805285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979354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39652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2089444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591948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8561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9956" y="2740707"/>
            <a:ext cx="7304087" cy="1066800"/>
          </a:xfrm>
        </p:spPr>
        <p:txBody>
          <a:bodyPr/>
          <a:lstStyle/>
          <a:p>
            <a:pPr algn="ctr"/>
            <a:r>
              <a:rPr lang="en-US" altLang="zh-CN" dirty="0" err="1"/>
              <a:t>OpenDSS</a:t>
            </a:r>
            <a:r>
              <a:rPr lang="en-US" altLang="zh-CN" dirty="0"/>
              <a:t> - Three Typical Cases</a:t>
            </a:r>
            <a:endParaRPr lang="en-US" dirty="0"/>
          </a:p>
        </p:txBody>
      </p:sp>
      <p:sp>
        <p:nvSpPr>
          <p:cNvPr id="3" name="Subtitle 2"/>
          <p:cNvSpPr>
            <a:spLocks noGrp="1"/>
          </p:cNvSpPr>
          <p:nvPr>
            <p:ph type="subTitle" idx="1"/>
          </p:nvPr>
        </p:nvSpPr>
        <p:spPr>
          <a:xfrm>
            <a:off x="1447800" y="4724400"/>
            <a:ext cx="6248400" cy="1371600"/>
          </a:xfrm>
        </p:spPr>
        <p:txBody>
          <a:bodyPr/>
          <a:lstStyle/>
          <a:p>
            <a:pPr algn="ctr">
              <a:buNone/>
            </a:pP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 </a:t>
            </a:r>
            <a:r>
              <a:rPr lang="en-US"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Zhaoyu</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Wang</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1113 Coover Hall, Ames, IA</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wzy@iastate.edu</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43666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53340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new circuit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DefaultBaseFrequency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circuit.IEEE13Nodeckt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pu=1.0001 phases=3 bus1=</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Angle=30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MVAsc3=20000 MVASC1=21000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00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5" name="Title 1"/>
          <p:cNvSpPr txBox="1">
            <a:spLocks/>
          </p:cNvSpPr>
          <p:nvPr/>
        </p:nvSpPr>
        <p:spPr bwMode="auto">
          <a:xfrm>
            <a:off x="1021630" y="3962400"/>
            <a:ext cx="4343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solidFill>
                  <a:srgbClr val="C00000"/>
                </a:solidFill>
                <a:latin typeface="Times New Roman" panose="02020603050405020304" pitchFamily="18" charset="0"/>
                <a:cs typeface="Times New Roman" panose="02020603050405020304" pitchFamily="18" charset="0"/>
              </a:rPr>
              <a:t>~</a:t>
            </a:r>
            <a:endParaRPr lang="en-US" sz="2800" kern="0"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323992" y="4343400"/>
            <a:ext cx="7591408" cy="646331"/>
          </a:xfrm>
          <a:prstGeom prst="rect">
            <a:avLst/>
          </a:prstGeom>
          <a:noFill/>
        </p:spPr>
        <p:txBody>
          <a:bodyPr wrap="square" rtlCol="0">
            <a:spAutoFit/>
          </a:bodyPr>
          <a:lstStyle/>
          <a:p>
            <a:pPr lvl="0" algn="just"/>
            <a:r>
              <a:rPr lang="en-US" sz="1800" dirty="0"/>
              <a:t>It is a More Command. The More command continues editing the active object. The same as M or More.</a:t>
            </a:r>
          </a:p>
        </p:txBody>
      </p:sp>
      <p:sp>
        <p:nvSpPr>
          <p:cNvPr id="17" name="Rectangle 2"/>
          <p:cNvSpPr>
            <a:spLocks noChangeArrowheads="1"/>
          </p:cNvSpPr>
          <p:nvPr/>
        </p:nvSpPr>
        <p:spPr bwMode="auto">
          <a:xfrm>
            <a:off x="990600" y="3657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2" name="Title 1"/>
          <p:cNvSpPr txBox="1">
            <a:spLocks/>
          </p:cNvSpPr>
          <p:nvPr/>
        </p:nvSpPr>
        <p:spPr bwMode="auto">
          <a:xfrm>
            <a:off x="968654" y="4981039"/>
            <a:ext cx="4343400" cy="485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solidFill>
                  <a:srgbClr val="C00000"/>
                </a:solidFill>
                <a:latin typeface="Times New Roman" panose="02020603050405020304" pitchFamily="18" charset="0"/>
                <a:cs typeface="Times New Roman" panose="02020603050405020304" pitchFamily="18" charset="0"/>
              </a:rPr>
              <a:t>basekv</a:t>
            </a:r>
            <a:r>
              <a:rPr lang="en-US" sz="2400" kern="0" dirty="0">
                <a:solidFill>
                  <a:srgbClr val="C00000"/>
                </a:solidFill>
                <a:latin typeface="Times New Roman" panose="02020603050405020304" pitchFamily="18" charset="0"/>
                <a:cs typeface="Times New Roman" panose="02020603050405020304" pitchFamily="18" charset="0"/>
              </a:rPr>
              <a:t> (</a:t>
            </a:r>
            <a:r>
              <a:rPr lang="en-US" sz="2400" kern="0" dirty="0" err="1">
                <a:solidFill>
                  <a:srgbClr val="C00000"/>
                </a:solidFill>
                <a:latin typeface="Times New Roman" panose="02020603050405020304" pitchFamily="18" charset="0"/>
                <a:cs typeface="Times New Roman" panose="02020603050405020304" pitchFamily="18" charset="0"/>
              </a:rPr>
              <a:t>Vsource</a:t>
            </a:r>
            <a:r>
              <a:rPr lang="en-US" sz="2400" kern="0" dirty="0">
                <a:solidFill>
                  <a:srgbClr val="C00000"/>
                </a:solidFill>
                <a:latin typeface="Times New Roman" panose="02020603050405020304" pitchFamily="18" charset="0"/>
                <a:cs typeface="Times New Roman" panose="02020603050405020304" pitchFamily="18" charset="0"/>
              </a:rPr>
              <a:t>)</a:t>
            </a:r>
            <a:endParaRPr lang="en-US" sz="2800" kern="0"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363362" y="5467290"/>
            <a:ext cx="6332838" cy="369332"/>
          </a:xfrm>
          <a:prstGeom prst="rect">
            <a:avLst/>
          </a:prstGeom>
          <a:noFill/>
        </p:spPr>
        <p:txBody>
          <a:bodyPr wrap="square" rtlCol="0">
            <a:spAutoFit/>
          </a:bodyPr>
          <a:lstStyle/>
          <a:p>
            <a:pPr lvl="0" algn="just"/>
            <a:r>
              <a:rPr lang="en-US" sz="1800" dirty="0"/>
              <a:t>Sets the nominal Line‐to‐line kV of </a:t>
            </a:r>
            <a:r>
              <a:rPr lang="en-US" sz="1800" dirty="0" err="1"/>
              <a:t>Vsource</a:t>
            </a:r>
            <a:r>
              <a:rPr lang="en-US" sz="1800" dirty="0"/>
              <a:t>.</a:t>
            </a:r>
          </a:p>
        </p:txBody>
      </p:sp>
    </p:spTree>
    <p:extLst>
      <p:ext uri="{BB962C8B-B14F-4D97-AF65-F5344CB8AC3E}">
        <p14:creationId xmlns:p14="http://schemas.microsoft.com/office/powerpoint/2010/main" val="3495663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37331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Monitor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Define some monitors so we can see what's happening  </a:t>
            </a:r>
          </a:p>
          <a:p>
            <a:pPr lvl="0">
              <a:defRPr/>
            </a:pPr>
            <a:r>
              <a:rPr lang="en-US" sz="1600" dirty="0">
                <a:solidFill>
                  <a:srgbClr val="000000"/>
                </a:solidFill>
                <a:latin typeface="Calibri" panose="020F0502020204030204" pitchFamily="34" charset="0"/>
              </a:rPr>
              <a:t>New Monitor.gen1 element=generator.gen1 terminal=1 mode=1                                      </a:t>
            </a:r>
          </a:p>
          <a:p>
            <a:pPr lvl="0">
              <a:defRPr/>
            </a:pPr>
            <a:r>
              <a:rPr lang="en-US" sz="1600" dirty="0">
                <a:solidFill>
                  <a:srgbClr val="000000"/>
                </a:solidFill>
                <a:latin typeface="Calibri" panose="020F0502020204030204" pitchFamily="34" charset="0"/>
              </a:rPr>
              <a:t>New Monitor.loadbus2 load.load2 1 mode=0  </a:t>
            </a:r>
          </a:p>
          <a:p>
            <a:pPr lvl="0">
              <a:defRPr/>
            </a:pPr>
            <a:r>
              <a:rPr lang="en-US" sz="1600" dirty="0">
                <a:solidFill>
                  <a:srgbClr val="000000"/>
                </a:solidFill>
                <a:latin typeface="Calibri" panose="020F0502020204030204" pitchFamily="34" charset="0"/>
              </a:rPr>
              <a:t>New Monitor.line3 line.line3 1 mode=48                                                                                      </a:t>
            </a:r>
          </a:p>
          <a:p>
            <a:pPr lvl="0">
              <a:defRPr/>
            </a:pPr>
            <a:r>
              <a:rPr lang="en-US" sz="1600" dirty="0">
                <a:solidFill>
                  <a:srgbClr val="000000"/>
                </a:solidFill>
                <a:latin typeface="Calibri" panose="020F0502020204030204" pitchFamily="34" charset="0"/>
              </a:rPr>
              <a:t>New Energymeter.em1 line.line1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2" name="TextBox 11"/>
          <p:cNvSpPr txBox="1"/>
          <p:nvPr/>
        </p:nvSpPr>
        <p:spPr>
          <a:xfrm>
            <a:off x="1066800" y="3205106"/>
            <a:ext cx="7620000" cy="923330"/>
          </a:xfrm>
          <a:prstGeom prst="rect">
            <a:avLst/>
          </a:prstGeom>
          <a:noFill/>
        </p:spPr>
        <p:txBody>
          <a:bodyPr wrap="square" rtlCol="0">
            <a:spAutoFit/>
          </a:bodyPr>
          <a:lstStyle/>
          <a:p>
            <a:pPr lvl="0" algn="just"/>
            <a:r>
              <a:rPr lang="en-US" sz="1800" dirty="0"/>
              <a:t>A monitor is a circuit element that is connected to a terminal of another circuit element. It takes a sample when instructed, recording the time and the complex values of voltage and current, or power, at all phases.</a:t>
            </a:r>
            <a:endParaRPr lang="en-US" sz="900" baseline="30000" dirty="0"/>
          </a:p>
        </p:txBody>
      </p:sp>
      <p:sp>
        <p:nvSpPr>
          <p:cNvPr id="13" name="Title 1"/>
          <p:cNvSpPr txBox="1">
            <a:spLocks/>
          </p:cNvSpPr>
          <p:nvPr/>
        </p:nvSpPr>
        <p:spPr bwMode="auto">
          <a:xfrm>
            <a:off x="980846" y="3962400"/>
            <a:ext cx="44958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Monitor.gen1</a:t>
            </a:r>
            <a:endParaRPr lang="en-US" sz="28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371600" y="4495800"/>
            <a:ext cx="6332838" cy="369332"/>
          </a:xfrm>
          <a:prstGeom prst="rect">
            <a:avLst/>
          </a:prstGeom>
          <a:noFill/>
        </p:spPr>
        <p:txBody>
          <a:bodyPr wrap="square" rtlCol="0">
            <a:spAutoFit/>
          </a:bodyPr>
          <a:lstStyle/>
          <a:p>
            <a:pPr lvl="0" algn="just"/>
            <a:r>
              <a:rPr lang="en-US" sz="1800" dirty="0"/>
              <a:t>Defines a monitor object named gen1.</a:t>
            </a:r>
            <a:endParaRPr lang="en-US" sz="900" baseline="30000" dirty="0"/>
          </a:p>
        </p:txBody>
      </p:sp>
      <p:sp>
        <p:nvSpPr>
          <p:cNvPr id="16" name="Title 1"/>
          <p:cNvSpPr txBox="1">
            <a:spLocks/>
          </p:cNvSpPr>
          <p:nvPr/>
        </p:nvSpPr>
        <p:spPr bwMode="auto">
          <a:xfrm>
            <a:off x="980846" y="4800600"/>
            <a:ext cx="4495800" cy="374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element</a:t>
            </a:r>
            <a:endParaRPr lang="en-US" sz="2800" kern="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365504" y="5135208"/>
            <a:ext cx="7397496" cy="646331"/>
          </a:xfrm>
          <a:prstGeom prst="rect">
            <a:avLst/>
          </a:prstGeom>
          <a:noFill/>
        </p:spPr>
        <p:txBody>
          <a:bodyPr wrap="square" rtlCol="0">
            <a:spAutoFit/>
          </a:bodyPr>
          <a:lstStyle/>
          <a:p>
            <a:pPr lvl="0" algn="just"/>
            <a:r>
              <a:rPr lang="en-US" sz="1800" dirty="0"/>
              <a:t>Specify the name of an existing circuit element to which the monitor is  connected.</a:t>
            </a:r>
            <a:endParaRPr lang="en-US" sz="900" baseline="30000" dirty="0"/>
          </a:p>
        </p:txBody>
      </p:sp>
    </p:spTree>
    <p:extLst>
      <p:ext uri="{BB962C8B-B14F-4D97-AF65-F5344CB8AC3E}">
        <p14:creationId xmlns:p14="http://schemas.microsoft.com/office/powerpoint/2010/main" val="42028772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37331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Monitor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some monitors so we can see what's happening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Monitor.gen1 element=generator.gen1 terminal=1 mode=1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Monitor.loadbus2 load.load2 1 mode=0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Monitor.line3 line.line3 1 mode=48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Energymeter.em1 line.line1</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9" name="Title 1"/>
          <p:cNvSpPr txBox="1">
            <a:spLocks/>
          </p:cNvSpPr>
          <p:nvPr/>
        </p:nvSpPr>
        <p:spPr bwMode="auto">
          <a:xfrm>
            <a:off x="1005840" y="38100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mode</a:t>
            </a:r>
          </a:p>
        </p:txBody>
      </p:sp>
      <p:sp>
        <p:nvSpPr>
          <p:cNvPr id="20" name="TextBox 19"/>
          <p:cNvSpPr txBox="1"/>
          <p:nvPr/>
        </p:nvSpPr>
        <p:spPr>
          <a:xfrm>
            <a:off x="1371600" y="4265474"/>
            <a:ext cx="7543801" cy="1754326"/>
          </a:xfrm>
          <a:prstGeom prst="rect">
            <a:avLst/>
          </a:prstGeom>
          <a:noFill/>
        </p:spPr>
        <p:txBody>
          <a:bodyPr wrap="square" rtlCol="0">
            <a:spAutoFit/>
          </a:bodyPr>
          <a:lstStyle/>
          <a:p>
            <a:pPr lvl="0" algn="just"/>
            <a:r>
              <a:rPr lang="en-US" sz="1800" dirty="0"/>
              <a:t>An integer bitmask code to describe what the monitor will save. Monitors can save two basic types of quantities: 1) Voltage and current; 2) Power. The Mode codes are defined as follows:</a:t>
            </a:r>
          </a:p>
          <a:p>
            <a:pPr lvl="0" algn="just"/>
            <a:r>
              <a:rPr lang="en-US" sz="1800" dirty="0"/>
              <a:t>0: Standard mode - V and I, each phase, complex</a:t>
            </a:r>
          </a:p>
          <a:p>
            <a:pPr lvl="0" algn="just"/>
            <a:r>
              <a:rPr lang="en-US" sz="1800" dirty="0"/>
              <a:t>1: Power each phase, complex (kw and </a:t>
            </a:r>
            <a:r>
              <a:rPr lang="en-US" sz="1800" dirty="0" err="1"/>
              <a:t>kvars</a:t>
            </a:r>
            <a:r>
              <a:rPr lang="en-US" sz="1800" dirty="0"/>
              <a:t>)</a:t>
            </a:r>
          </a:p>
          <a:p>
            <a:pPr lvl="0" algn="just"/>
            <a:r>
              <a:rPr lang="en-US" sz="1800" dirty="0"/>
              <a:t>…</a:t>
            </a:r>
          </a:p>
        </p:txBody>
      </p:sp>
      <p:sp>
        <p:nvSpPr>
          <p:cNvPr id="21" name="Title 1"/>
          <p:cNvSpPr txBox="1">
            <a:spLocks/>
          </p:cNvSpPr>
          <p:nvPr/>
        </p:nvSpPr>
        <p:spPr bwMode="auto">
          <a:xfrm>
            <a:off x="985723" y="3133340"/>
            <a:ext cx="4495800" cy="371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terminal</a:t>
            </a:r>
          </a:p>
        </p:txBody>
      </p:sp>
      <p:sp>
        <p:nvSpPr>
          <p:cNvPr id="22" name="TextBox 21"/>
          <p:cNvSpPr txBox="1"/>
          <p:nvPr/>
        </p:nvSpPr>
        <p:spPr>
          <a:xfrm>
            <a:off x="1371600" y="3493136"/>
            <a:ext cx="7086975" cy="369332"/>
          </a:xfrm>
          <a:prstGeom prst="rect">
            <a:avLst/>
          </a:prstGeom>
          <a:noFill/>
        </p:spPr>
        <p:txBody>
          <a:bodyPr wrap="square" rtlCol="0">
            <a:spAutoFit/>
          </a:bodyPr>
          <a:lstStyle/>
          <a:p>
            <a:pPr lvl="0" algn="just"/>
            <a:r>
              <a:rPr lang="en-US" sz="1800" dirty="0"/>
              <a:t>Specifies the number of the terminal to which the monitor is connected.</a:t>
            </a:r>
            <a:endParaRPr lang="en-US" sz="900" baseline="30000" dirty="0"/>
          </a:p>
        </p:txBody>
      </p:sp>
    </p:spTree>
    <p:extLst>
      <p:ext uri="{BB962C8B-B14F-4D97-AF65-F5344CB8AC3E}">
        <p14:creationId xmlns:p14="http://schemas.microsoft.com/office/powerpoint/2010/main" val="14669655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37331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Monitor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some monitors so we can see what's happening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Monitor.gen1 element=generator.gen1 terminal=1 mode=1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Monitor.loadbus2 load.load2 1 mode=0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Monitor.line3 line.line3 1 mode=48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Energymeter.em1 line.line1</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1005840" y="30480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mode</a:t>
            </a:r>
          </a:p>
        </p:txBody>
      </p:sp>
      <p:sp>
        <p:nvSpPr>
          <p:cNvPr id="15" name="TextBox 14"/>
          <p:cNvSpPr txBox="1"/>
          <p:nvPr/>
        </p:nvSpPr>
        <p:spPr>
          <a:xfrm>
            <a:off x="1219200" y="3497850"/>
            <a:ext cx="7086975" cy="2585323"/>
          </a:xfrm>
          <a:prstGeom prst="rect">
            <a:avLst/>
          </a:prstGeom>
          <a:noFill/>
        </p:spPr>
        <p:txBody>
          <a:bodyPr wrap="square" rtlCol="0">
            <a:spAutoFit/>
          </a:bodyPr>
          <a:lstStyle/>
          <a:p>
            <a:pPr lvl="0" algn="just"/>
            <a:r>
              <a:rPr lang="en-US" sz="1800" dirty="0"/>
              <a:t>…</a:t>
            </a:r>
          </a:p>
          <a:p>
            <a:pPr lvl="0" algn="just"/>
            <a:r>
              <a:rPr lang="en-US" sz="1800" dirty="0"/>
              <a:t>2: Transformer taps (connect Monitor to a transformer winding)</a:t>
            </a:r>
          </a:p>
          <a:p>
            <a:pPr lvl="0" algn="just"/>
            <a:r>
              <a:rPr lang="en-US" sz="1800" dirty="0"/>
              <a:t>3: State variables (connect Monitor to a Power conversion Element)</a:t>
            </a:r>
          </a:p>
          <a:p>
            <a:pPr lvl="0" algn="just"/>
            <a:r>
              <a:rPr lang="en-US" sz="1800" dirty="0"/>
              <a:t>4: Flicker level and severity index (</a:t>
            </a:r>
            <a:r>
              <a:rPr lang="en-US" sz="1800" dirty="0" err="1"/>
              <a:t>Pst</a:t>
            </a:r>
            <a:r>
              <a:rPr lang="en-US" sz="1800" dirty="0"/>
              <a:t>) for voltages. </a:t>
            </a:r>
          </a:p>
          <a:p>
            <a:pPr lvl="0" algn="just"/>
            <a:r>
              <a:rPr lang="en-US" sz="1800" dirty="0"/>
              <a:t>5: Solution variables (Iterations, </a:t>
            </a:r>
            <a:r>
              <a:rPr lang="en-US" sz="1800" dirty="0" err="1"/>
              <a:t>etc</a:t>
            </a:r>
            <a:r>
              <a:rPr lang="en-US" sz="1800" dirty="0"/>
              <a:t>). Normally, these would be actual phasor quantities from solution.</a:t>
            </a:r>
          </a:p>
          <a:p>
            <a:pPr lvl="0" algn="just"/>
            <a:r>
              <a:rPr lang="en-US" sz="1800" dirty="0"/>
              <a:t>6: Capacitor Switching </a:t>
            </a:r>
          </a:p>
          <a:p>
            <a:pPr lvl="0" algn="just"/>
            <a:r>
              <a:rPr lang="en-US" sz="1800" dirty="0"/>
              <a:t>…</a:t>
            </a:r>
          </a:p>
          <a:p>
            <a:pPr lvl="0" algn="just"/>
            <a:r>
              <a:rPr lang="en-US" sz="1800" dirty="0"/>
              <a:t> </a:t>
            </a:r>
          </a:p>
        </p:txBody>
      </p:sp>
    </p:spTree>
    <p:extLst>
      <p:ext uri="{BB962C8B-B14F-4D97-AF65-F5344CB8AC3E}">
        <p14:creationId xmlns:p14="http://schemas.microsoft.com/office/powerpoint/2010/main" val="40262102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373313"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Monitor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some monitors so we can see what's happening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Monitor.gen1 element=generator.gen1 terminal=1 mode=1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Monitor.loadbus2 load.load2 1 mode=0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Monitor.line3 line.line3 1 mode=48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Energymeter.em1 line.line1</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1005840" y="30480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15" name="TextBox 14"/>
          <p:cNvSpPr txBox="1"/>
          <p:nvPr/>
        </p:nvSpPr>
        <p:spPr>
          <a:xfrm>
            <a:off x="1219200" y="3497850"/>
            <a:ext cx="7086975" cy="203132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 +16: Sequence components: V012, I012</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 +32: Magnitude only</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 +64: Positive Sequence only or Average of phases, if not 3 phases.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For example, Mode=33 (33=1+32) will save the magnitude of the power (kVA) only in each phase. Mode=112 (112=0+16+32+64) saves Positive sequence voltages and currents, magnitudes only. </a:t>
            </a:r>
          </a:p>
        </p:txBody>
      </p:sp>
    </p:spTree>
    <p:extLst>
      <p:ext uri="{BB962C8B-B14F-4D97-AF65-F5344CB8AC3E}">
        <p14:creationId xmlns:p14="http://schemas.microsoft.com/office/powerpoint/2010/main" val="14396504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946419"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Energymeter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some monitors so we can see what's happening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Monitor.gen1 element=generator.gen1 terminal=1 mode=1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Monitor.loadbus2 load.load2 1 mode=0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Monitor.line3 line.line3 1 mode=48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Energymeter.em1 line.line1</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2" name="Title 1"/>
          <p:cNvSpPr txBox="1">
            <a:spLocks/>
          </p:cNvSpPr>
          <p:nvPr/>
        </p:nvSpPr>
        <p:spPr bwMode="auto">
          <a:xfrm>
            <a:off x="983285" y="37338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Energymeter.em1</a:t>
            </a:r>
          </a:p>
        </p:txBody>
      </p:sp>
      <p:sp>
        <p:nvSpPr>
          <p:cNvPr id="16" name="TextBox 15"/>
          <p:cNvSpPr txBox="1"/>
          <p:nvPr/>
        </p:nvSpPr>
        <p:spPr>
          <a:xfrm>
            <a:off x="1457137" y="4191000"/>
            <a:ext cx="7220326" cy="369332"/>
          </a:xfrm>
          <a:prstGeom prst="rect">
            <a:avLst/>
          </a:prstGeom>
          <a:noFill/>
        </p:spPr>
        <p:txBody>
          <a:bodyPr wrap="square" rtlCol="0">
            <a:spAutoFit/>
          </a:bodyPr>
          <a:lstStyle/>
          <a:p>
            <a:pPr lvl="0" algn="just"/>
            <a:r>
              <a:rPr lang="en-US" sz="1800" dirty="0"/>
              <a:t>Defines an energymeter object named em1.</a:t>
            </a:r>
          </a:p>
        </p:txBody>
      </p:sp>
      <p:sp>
        <p:nvSpPr>
          <p:cNvPr id="18" name="Title 1"/>
          <p:cNvSpPr txBox="1">
            <a:spLocks/>
          </p:cNvSpPr>
          <p:nvPr/>
        </p:nvSpPr>
        <p:spPr bwMode="auto">
          <a:xfrm>
            <a:off x="1000870" y="44958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line.line1</a:t>
            </a:r>
          </a:p>
        </p:txBody>
      </p:sp>
      <p:sp>
        <p:nvSpPr>
          <p:cNvPr id="19" name="TextBox 18"/>
          <p:cNvSpPr txBox="1"/>
          <p:nvPr/>
        </p:nvSpPr>
        <p:spPr>
          <a:xfrm>
            <a:off x="1466474" y="4944070"/>
            <a:ext cx="7448926" cy="923330"/>
          </a:xfrm>
          <a:prstGeom prst="rect">
            <a:avLst/>
          </a:prstGeom>
          <a:noFill/>
        </p:spPr>
        <p:txBody>
          <a:bodyPr wrap="square" rtlCol="0">
            <a:spAutoFit/>
          </a:bodyPr>
          <a:lstStyle/>
          <a:p>
            <a:pPr lvl="0" algn="just"/>
            <a:r>
              <a:rPr lang="en-US" sz="1800" dirty="0"/>
              <a:t>The above code is the same as: Element=line.line1</a:t>
            </a:r>
          </a:p>
          <a:p>
            <a:pPr lvl="0" algn="just"/>
            <a:r>
              <a:rPr lang="en-US" sz="1800" dirty="0"/>
              <a:t>It designates the name of an existing circuit element to which the </a:t>
            </a:r>
            <a:r>
              <a:rPr lang="en-US" sz="1800" dirty="0" err="1"/>
              <a:t>Enegymeter</a:t>
            </a:r>
            <a:r>
              <a:rPr lang="en-US" sz="1800" dirty="0"/>
              <a:t> is connected.  </a:t>
            </a:r>
          </a:p>
        </p:txBody>
      </p:sp>
      <p:sp>
        <p:nvSpPr>
          <p:cNvPr id="3" name="Rectangle 2"/>
          <p:cNvSpPr/>
          <p:nvPr/>
        </p:nvSpPr>
        <p:spPr>
          <a:xfrm>
            <a:off x="1028302" y="3219510"/>
            <a:ext cx="7582298" cy="646331"/>
          </a:xfrm>
          <a:prstGeom prst="rect">
            <a:avLst/>
          </a:prstGeom>
        </p:spPr>
        <p:txBody>
          <a:bodyPr wrap="square">
            <a:spAutoFit/>
          </a:bodyPr>
          <a:lstStyle/>
          <a:p>
            <a:pPr lvl="0" algn="just"/>
            <a:r>
              <a:rPr lang="en-US" sz="1800" dirty="0">
                <a:solidFill>
                  <a:srgbClr val="000000"/>
                </a:solidFill>
              </a:rPr>
              <a:t>* An </a:t>
            </a:r>
            <a:r>
              <a:rPr lang="en-US" sz="1800" dirty="0" err="1">
                <a:solidFill>
                  <a:srgbClr val="000000"/>
                </a:solidFill>
              </a:rPr>
              <a:t>EnergyMeter</a:t>
            </a:r>
            <a:r>
              <a:rPr lang="en-US" sz="1800" dirty="0">
                <a:solidFill>
                  <a:srgbClr val="000000"/>
                </a:solidFill>
              </a:rPr>
              <a:t> object is an intelligent meter connected to a terminal of a circuit element. It simulates the behavior of an actual energy meter.</a:t>
            </a:r>
          </a:p>
        </p:txBody>
      </p:sp>
    </p:spTree>
    <p:extLst>
      <p:ext uri="{BB962C8B-B14F-4D97-AF65-F5344CB8AC3E}">
        <p14:creationId xmlns:p14="http://schemas.microsoft.com/office/powerpoint/2010/main" val="15102663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Set </a:t>
            </a:r>
            <a:r>
              <a:rPr lang="en-US" sz="1600" dirty="0" err="1">
                <a:solidFill>
                  <a:srgbClr val="000000"/>
                </a:solidFill>
                <a:latin typeface="Calibri" panose="020F0502020204030204" pitchFamily="34" charset="0"/>
              </a:rPr>
              <a:t>voltagebases</a:t>
            </a:r>
            <a:r>
              <a:rPr lang="en-US" sz="1600" dirty="0">
                <a:solidFill>
                  <a:srgbClr val="000000"/>
                </a:solidFill>
                <a:latin typeface="Calibri" panose="020F0502020204030204" pitchFamily="34" charset="0"/>
              </a:rPr>
              <a:t>=(115 12.47 .48)</a:t>
            </a:r>
          </a:p>
          <a:p>
            <a:pPr lvl="0">
              <a:defRPr/>
            </a:pPr>
            <a:r>
              <a:rPr lang="en-US" sz="1600" dirty="0" err="1">
                <a:solidFill>
                  <a:srgbClr val="000000"/>
                </a:solidFill>
                <a:latin typeface="Calibri" panose="020F0502020204030204" pitchFamily="34" charset="0"/>
              </a:rPr>
              <a:t>Calcvoltagebases</a:t>
            </a:r>
            <a:endParaRPr lang="en-US" sz="1600" dirty="0">
              <a:solidFill>
                <a:srgbClr val="000000"/>
              </a:solidFill>
              <a:latin typeface="Calibri" panose="020F0502020204030204" pitchFamily="34" charset="0"/>
            </a:endParaRPr>
          </a:p>
          <a:p>
            <a:pPr lvl="0">
              <a:defRPr/>
            </a:pPr>
            <a:r>
              <a:rPr lang="en-US" sz="1600" dirty="0">
                <a:solidFill>
                  <a:srgbClr val="000000"/>
                </a:solidFill>
                <a:latin typeface="Calibri" panose="020F0502020204030204" pitchFamily="34" charset="0"/>
              </a:rPr>
              <a:t>Set </a:t>
            </a:r>
            <a:r>
              <a:rPr lang="en-US" sz="1600" dirty="0" err="1">
                <a:solidFill>
                  <a:srgbClr val="000000"/>
                </a:solidFill>
                <a:latin typeface="Calibri" panose="020F0502020204030204" pitchFamily="34" charset="0"/>
              </a:rPr>
              <a:t>controlmode</a:t>
            </a:r>
            <a:r>
              <a:rPr lang="en-US" sz="1600" dirty="0">
                <a:solidFill>
                  <a:srgbClr val="000000"/>
                </a:solidFill>
                <a:latin typeface="Calibri" panose="020F0502020204030204" pitchFamily="34" charset="0"/>
              </a:rPr>
              <a:t>=time </a:t>
            </a:r>
          </a:p>
          <a:p>
            <a:pPr lvl="0">
              <a:defRPr/>
            </a:pPr>
            <a:r>
              <a:rPr lang="en-US" sz="1600" dirty="0">
                <a:solidFill>
                  <a:srgbClr val="000000"/>
                </a:solidFill>
                <a:latin typeface="Calibri" panose="020F0502020204030204" pitchFamily="34" charset="0"/>
              </a:rPr>
              <a:t>Set mode=</a:t>
            </a:r>
            <a:r>
              <a:rPr lang="en-US" sz="1600" dirty="0" err="1">
                <a:solidFill>
                  <a:srgbClr val="000000"/>
                </a:solidFill>
                <a:latin typeface="Calibri" panose="020F0502020204030204" pitchFamily="34" charset="0"/>
              </a:rPr>
              <a:t>dutycycle</a:t>
            </a:r>
            <a:r>
              <a:rPr lang="en-US" sz="1600" dirty="0">
                <a:solidFill>
                  <a:srgbClr val="000000"/>
                </a:solidFill>
                <a:latin typeface="Calibri" panose="020F0502020204030204" pitchFamily="34" charset="0"/>
              </a:rPr>
              <a:t> number=86400 hour=0 </a:t>
            </a:r>
            <a:r>
              <a:rPr lang="en-US" sz="1600" dirty="0" err="1">
                <a:solidFill>
                  <a:srgbClr val="000000"/>
                </a:solidFill>
                <a:latin typeface="Calibri" panose="020F0502020204030204" pitchFamily="34" charset="0"/>
              </a:rPr>
              <a:t>stepsize</a:t>
            </a:r>
            <a:r>
              <a:rPr lang="en-US" sz="1600" dirty="0">
                <a:solidFill>
                  <a:srgbClr val="000000"/>
                </a:solidFill>
                <a:latin typeface="Calibri" panose="020F0502020204030204" pitchFamily="34" charset="0"/>
              </a:rPr>
              <a:t>=1 sec=0                                                        </a:t>
            </a:r>
          </a:p>
          <a:p>
            <a:pPr lvl="0">
              <a:defRPr/>
            </a:pPr>
            <a:r>
              <a:rPr lang="en-US" sz="1600" dirty="0">
                <a:solidFill>
                  <a:srgbClr val="000000"/>
                </a:solidFill>
                <a:latin typeface="Calibri" panose="020F0502020204030204" pitchFamily="34" charset="0"/>
              </a:rPr>
              <a:t>Solve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1010716" y="3276600"/>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Set voltagebases=(115 12.47 .48)</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447800" y="3962400"/>
            <a:ext cx="7010400" cy="1477328"/>
          </a:xfrm>
          <a:prstGeom prst="rect">
            <a:avLst/>
          </a:prstGeom>
          <a:noFill/>
        </p:spPr>
        <p:txBody>
          <a:bodyPr wrap="square" rtlCol="0">
            <a:spAutoFit/>
          </a:bodyPr>
          <a:lstStyle/>
          <a:p>
            <a:pPr lvl="0" algn="just"/>
            <a:r>
              <a:rPr lang="en-US" sz="1800" dirty="0"/>
              <a:t>Defines legal bus voltage bases for this circuit. Enter an array of the legal voltage bases, in phase‐to‐phase voltages. In this case, three voltage bases are defined, 115kV, 12.47kV and 0.48kV. </a:t>
            </a:r>
          </a:p>
          <a:p>
            <a:pPr marL="285750" lvl="0" indent="-285750" algn="just">
              <a:buFont typeface="Arial" panose="020B0604020202020204" pitchFamily="34" charset="0"/>
              <a:buChar char="•"/>
            </a:pPr>
            <a:r>
              <a:rPr lang="en-US" sz="1800" dirty="0"/>
              <a:t>The voltage level can be selected from the following values: </a:t>
            </a:r>
            <a:r>
              <a:rPr lang="pt-BR" sz="1800" dirty="0"/>
              <a:t>.208, .480, 12.47, 24.9, 34.5, 115.0, 230.0</a:t>
            </a:r>
          </a:p>
        </p:txBody>
      </p:sp>
    </p:spTree>
    <p:extLst>
      <p:ext uri="{BB962C8B-B14F-4D97-AF65-F5344CB8AC3E}">
        <p14:creationId xmlns:p14="http://schemas.microsoft.com/office/powerpoint/2010/main" val="37908139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2" name="Title 1"/>
          <p:cNvSpPr txBox="1">
            <a:spLocks/>
          </p:cNvSpPr>
          <p:nvPr/>
        </p:nvSpPr>
        <p:spPr bwMode="auto">
          <a:xfrm>
            <a:off x="996086" y="3054989"/>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Calcvoltagebases</a:t>
            </a:r>
            <a:endParaRPr lang="en-US" sz="24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347065" y="3562914"/>
            <a:ext cx="7339735" cy="923330"/>
          </a:xfrm>
          <a:prstGeom prst="rect">
            <a:avLst/>
          </a:prstGeom>
          <a:noFill/>
        </p:spPr>
        <p:txBody>
          <a:bodyPr wrap="square" rtlCol="0">
            <a:spAutoFit/>
          </a:bodyPr>
          <a:lstStyle/>
          <a:p>
            <a:pPr lvl="0" algn="just"/>
            <a:r>
              <a:rPr lang="en-US" sz="1800" dirty="0"/>
              <a:t>Estimates the voltage base for each bus based on the array of voltage bases defined with a "Set Voltagebases=..." command. The voltage base for each bus is then set to the nearest voltage base specified in the voltage base array.</a:t>
            </a:r>
          </a:p>
        </p:txBody>
      </p:sp>
      <p:sp>
        <p:nvSpPr>
          <p:cNvPr id="16" name="Title 1"/>
          <p:cNvSpPr txBox="1">
            <a:spLocks/>
          </p:cNvSpPr>
          <p:nvPr/>
        </p:nvSpPr>
        <p:spPr bwMode="auto">
          <a:xfrm>
            <a:off x="990599" y="4308369"/>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ControlMode</a:t>
            </a:r>
            <a:endParaRPr lang="en-US" sz="2800" kern="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347065" y="4800600"/>
            <a:ext cx="7339735" cy="1200329"/>
          </a:xfrm>
          <a:prstGeom prst="rect">
            <a:avLst/>
          </a:prstGeom>
          <a:noFill/>
        </p:spPr>
        <p:txBody>
          <a:bodyPr wrap="square" rtlCol="0">
            <a:spAutoFit/>
          </a:bodyPr>
          <a:lstStyle/>
          <a:p>
            <a:pPr lvl="0" algn="just"/>
            <a:r>
              <a:rPr lang="en-US" sz="1800" dirty="0"/>
              <a:t>Specifies the Control mode for the solution. {OFF | STATIC |EVENT | TIME}, Default is "STATIC". </a:t>
            </a:r>
          </a:p>
          <a:p>
            <a:pPr lvl="0" algn="just"/>
            <a:r>
              <a:rPr lang="en-US" sz="1800" dirty="0"/>
              <a:t>The detailed meanings are as follows:</a:t>
            </a:r>
          </a:p>
          <a:p>
            <a:pPr lvl="0" algn="just"/>
            <a:r>
              <a:rPr lang="en-US" sz="1800" dirty="0"/>
              <a:t>…</a:t>
            </a:r>
          </a:p>
        </p:txBody>
      </p:sp>
    </p:spTree>
    <p:extLst>
      <p:ext uri="{BB962C8B-B14F-4D97-AF65-F5344CB8AC3E}">
        <p14:creationId xmlns:p14="http://schemas.microsoft.com/office/powerpoint/2010/main" val="9005422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599" y="30876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ControlMode</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8" name="TextBox 17"/>
          <p:cNvSpPr txBox="1"/>
          <p:nvPr/>
        </p:nvSpPr>
        <p:spPr>
          <a:xfrm>
            <a:off x="1347065" y="3510677"/>
            <a:ext cx="7339735" cy="203132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charset="0"/>
                <a:ea typeface="+mn-ea"/>
                <a:cs typeface="+mn-cs"/>
              </a:rPr>
              <a:t>STATIC</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 Time does not advance. Control actions are executed in order of shortest time to act until all actions are cleared from the control queue.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charset="0"/>
                <a:ea typeface="+mn-ea"/>
                <a:cs typeface="+mn-cs"/>
              </a:rPr>
              <a:t>EVENT</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 solution is event driven. Only the control actions nearest in time are executed and the time is advanced automatically to the time of the event.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charset="0"/>
                <a:ea typeface="+mn-ea"/>
                <a:cs typeface="+mn-cs"/>
              </a:rPr>
              <a:t>TIME</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 solution is time driven. Control actions are executed when the time for the pending action is reached or surpassed.</a:t>
            </a:r>
          </a:p>
        </p:txBody>
      </p:sp>
    </p:spTree>
    <p:extLst>
      <p:ext uri="{BB962C8B-B14F-4D97-AF65-F5344CB8AC3E}">
        <p14:creationId xmlns:p14="http://schemas.microsoft.com/office/powerpoint/2010/main" val="27722857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599" y="30876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2" name="TextBox 11"/>
          <p:cNvSpPr txBox="1"/>
          <p:nvPr/>
        </p:nvSpPr>
        <p:spPr>
          <a:xfrm>
            <a:off x="1219200" y="3570238"/>
            <a:ext cx="7543800" cy="2031325"/>
          </a:xfrm>
          <a:prstGeom prst="rect">
            <a:avLst/>
          </a:prstGeom>
          <a:noFill/>
        </p:spPr>
        <p:txBody>
          <a:bodyPr wrap="square" rtlCol="0">
            <a:spAutoFit/>
          </a:bodyPr>
          <a:lstStyle/>
          <a:p>
            <a:pPr lvl="0" algn="just"/>
            <a:r>
              <a:rPr lang="en-US" sz="1800" dirty="0"/>
              <a:t>Specifies the solution mode for the active circuit. Mode can be one of snap, daily, direct, </a:t>
            </a:r>
            <a:r>
              <a:rPr lang="en-US" sz="1800" dirty="0" err="1"/>
              <a:t>dutycycle</a:t>
            </a:r>
            <a:r>
              <a:rPr lang="en-US" sz="1800" dirty="0"/>
              <a:t>, dynamics, </a:t>
            </a:r>
            <a:r>
              <a:rPr lang="en-US" sz="1800" dirty="0" err="1"/>
              <a:t>faultstudy</a:t>
            </a:r>
            <a:r>
              <a:rPr lang="en-US" sz="1800" dirty="0"/>
              <a:t>, harmonics, or yearly.</a:t>
            </a:r>
          </a:p>
          <a:p>
            <a:pPr lvl="0" algn="just"/>
            <a:r>
              <a:rPr lang="en-US" sz="1800" b="1" dirty="0"/>
              <a:t>Mode=Snap:</a:t>
            </a:r>
          </a:p>
          <a:p>
            <a:pPr lvl="0" algn="just"/>
            <a:r>
              <a:rPr lang="en-US" sz="1800" dirty="0"/>
              <a:t>Solve a single snapshot power flow for the present conditions. Loads are modified only by the global load multiplier (</a:t>
            </a:r>
            <a:r>
              <a:rPr lang="en-US" sz="1800" dirty="0" err="1"/>
              <a:t>LoadMult</a:t>
            </a:r>
            <a:r>
              <a:rPr lang="en-US" sz="1800" dirty="0"/>
              <a:t>) and the growth factor for the present year (Year).</a:t>
            </a:r>
          </a:p>
          <a:p>
            <a:pPr lvl="0" algn="just"/>
            <a:r>
              <a:rPr lang="en-US" sz="1800" dirty="0"/>
              <a:t>…</a:t>
            </a:r>
          </a:p>
        </p:txBody>
      </p:sp>
    </p:spTree>
    <p:extLst>
      <p:ext uri="{BB962C8B-B14F-4D97-AF65-F5344CB8AC3E}">
        <p14:creationId xmlns:p14="http://schemas.microsoft.com/office/powerpoint/2010/main" val="15074848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599" y="30876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3" name="TextBox 12"/>
          <p:cNvSpPr txBox="1"/>
          <p:nvPr/>
        </p:nvSpPr>
        <p:spPr>
          <a:xfrm>
            <a:off x="1295400" y="3425613"/>
            <a:ext cx="7543800" cy="2585323"/>
          </a:xfrm>
          <a:prstGeom prst="rect">
            <a:avLst/>
          </a:prstGeom>
          <a:noFill/>
        </p:spPr>
        <p:txBody>
          <a:bodyPr wrap="square" rtlCol="0">
            <a:spAutoFit/>
          </a:bodyPr>
          <a:lstStyle/>
          <a:p>
            <a:pPr lvl="0" algn="just"/>
            <a:r>
              <a:rPr lang="en-US" sz="1800" dirty="0"/>
              <a:t>…</a:t>
            </a:r>
          </a:p>
          <a:p>
            <a:pPr lvl="0" algn="just"/>
            <a:r>
              <a:rPr lang="en-US" sz="1800" b="1" dirty="0"/>
              <a:t>Mode=Daily:</a:t>
            </a:r>
          </a:p>
          <a:p>
            <a:pPr lvl="0" algn="just"/>
            <a:r>
              <a:rPr lang="en-US" sz="1800" dirty="0"/>
              <a:t>Do a series of solutions following the daily load curves. The </a:t>
            </a:r>
            <a:r>
              <a:rPr lang="en-US" sz="1800" dirty="0" err="1"/>
              <a:t>Stepsize</a:t>
            </a:r>
            <a:r>
              <a:rPr lang="en-US" sz="1800" dirty="0"/>
              <a:t> defaults to 3600 sec (1 </a:t>
            </a:r>
            <a:r>
              <a:rPr lang="en-US" sz="1800" dirty="0" err="1"/>
              <a:t>hr</a:t>
            </a:r>
            <a:r>
              <a:rPr lang="en-US" sz="1800" dirty="0"/>
              <a:t>). </a:t>
            </a:r>
          </a:p>
          <a:p>
            <a:pPr lvl="0" algn="just"/>
            <a:r>
              <a:rPr lang="en-US" sz="1800" b="1" dirty="0"/>
              <a:t>Mode=Direct:</a:t>
            </a:r>
          </a:p>
          <a:p>
            <a:pPr lvl="0" algn="just"/>
            <a:r>
              <a:rPr lang="en-US" sz="1800" dirty="0"/>
              <a:t>Solve a single snapshot solution using an admittance model of all loads. This is </a:t>
            </a:r>
            <a:r>
              <a:rPr lang="en-US" sz="1800" dirty="0" err="1"/>
              <a:t>noniterative</a:t>
            </a:r>
            <a:r>
              <a:rPr lang="en-US" sz="1800" dirty="0"/>
              <a:t>; just a direct solution using the currently specified voltage and current sources.</a:t>
            </a:r>
          </a:p>
          <a:p>
            <a:pPr lvl="0" algn="just"/>
            <a:r>
              <a:rPr lang="en-US" sz="1800" dirty="0"/>
              <a:t>…</a:t>
            </a:r>
          </a:p>
        </p:txBody>
      </p:sp>
    </p:spTree>
    <p:extLst>
      <p:ext uri="{BB962C8B-B14F-4D97-AF65-F5344CB8AC3E}">
        <p14:creationId xmlns:p14="http://schemas.microsoft.com/office/powerpoint/2010/main" val="31739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43666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53340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new circuit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DefaultBaseFrequency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circuit.IEEE13Nodeckt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pu=1.0001 phases=3 bus1=</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Angle=30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MVAsc3=20000 MVASC1=21000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00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657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txBox="1">
            <a:spLocks/>
          </p:cNvSpPr>
          <p:nvPr/>
        </p:nvSpPr>
        <p:spPr bwMode="auto">
          <a:xfrm>
            <a:off x="990541" y="3927138"/>
            <a:ext cx="4343400" cy="492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pu</a:t>
            </a:r>
            <a:endParaRPr lang="en-US" sz="40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316677" y="4318337"/>
            <a:ext cx="7522523" cy="923330"/>
          </a:xfrm>
          <a:prstGeom prst="rect">
            <a:avLst/>
          </a:prstGeom>
          <a:noFill/>
        </p:spPr>
        <p:txBody>
          <a:bodyPr wrap="square" rtlCol="0">
            <a:spAutoFit/>
          </a:bodyPr>
          <a:lstStyle/>
          <a:p>
            <a:pPr lvl="0" algn="just"/>
            <a:r>
              <a:rPr lang="en-US" sz="1800" dirty="0"/>
              <a:t>Actual per unit at which the source is operating. It is assumed balanced for all phases. In general, the voltage range is generally </a:t>
            </a:r>
            <a:r>
              <a:rPr lang="en-US" sz="1800" b="1" i="1" dirty="0"/>
              <a:t>±5%</a:t>
            </a:r>
            <a:r>
              <a:rPr lang="en-US" sz="1800" dirty="0"/>
              <a:t> of the nominal voltage. That means the </a:t>
            </a:r>
            <a:r>
              <a:rPr lang="en-US" sz="1800" dirty="0" err="1"/>
              <a:t>pu</a:t>
            </a:r>
            <a:r>
              <a:rPr lang="en-US" sz="1800" dirty="0"/>
              <a:t> is in the range of  0.95~1.05.</a:t>
            </a:r>
          </a:p>
        </p:txBody>
      </p:sp>
      <p:sp>
        <p:nvSpPr>
          <p:cNvPr id="12" name="Title 1"/>
          <p:cNvSpPr txBox="1">
            <a:spLocks/>
          </p:cNvSpPr>
          <p:nvPr/>
        </p:nvSpPr>
        <p:spPr bwMode="auto">
          <a:xfrm>
            <a:off x="988102" y="5166523"/>
            <a:ext cx="4343400" cy="548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32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363362" y="5619690"/>
            <a:ext cx="6332838" cy="369332"/>
          </a:xfrm>
          <a:prstGeom prst="rect">
            <a:avLst/>
          </a:prstGeom>
          <a:noFill/>
        </p:spPr>
        <p:txBody>
          <a:bodyPr wrap="square" rtlCol="0">
            <a:spAutoFit/>
          </a:bodyPr>
          <a:lstStyle/>
          <a:p>
            <a:pPr lvl="0" algn="just"/>
            <a:r>
              <a:rPr lang="en-US" sz="1800" dirty="0"/>
              <a:t>Number of phases. Default = 3.0. {1|2|3}.</a:t>
            </a:r>
          </a:p>
        </p:txBody>
      </p:sp>
    </p:spTree>
    <p:extLst>
      <p:ext uri="{BB962C8B-B14F-4D97-AF65-F5344CB8AC3E}">
        <p14:creationId xmlns:p14="http://schemas.microsoft.com/office/powerpoint/2010/main" val="13107801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599" y="30876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2" name="TextBox 11"/>
          <p:cNvSpPr txBox="1"/>
          <p:nvPr/>
        </p:nvSpPr>
        <p:spPr>
          <a:xfrm>
            <a:off x="1219200" y="3542806"/>
            <a:ext cx="6976420" cy="2585323"/>
          </a:xfrm>
          <a:prstGeom prst="rect">
            <a:avLst/>
          </a:prstGeom>
          <a:noFill/>
        </p:spPr>
        <p:txBody>
          <a:bodyPr wrap="square" rtlCol="0">
            <a:spAutoFit/>
          </a:bodyPr>
          <a:lstStyle/>
          <a:p>
            <a:pPr lvl="0" algn="just"/>
            <a:r>
              <a:rPr lang="en-US" sz="1800" dirty="0"/>
              <a:t>…</a:t>
            </a:r>
          </a:p>
          <a:p>
            <a:pPr lvl="0" algn="just"/>
            <a:r>
              <a:rPr lang="en-US" sz="1800" b="1" dirty="0"/>
              <a:t>Mode=</a:t>
            </a:r>
            <a:r>
              <a:rPr lang="en-US" sz="1800" b="1" dirty="0" err="1"/>
              <a:t>Dutycycle</a:t>
            </a:r>
            <a:r>
              <a:rPr lang="en-US" sz="1800" b="1" dirty="0"/>
              <a:t>:</a:t>
            </a:r>
          </a:p>
          <a:p>
            <a:pPr lvl="0" algn="just"/>
            <a:r>
              <a:rPr lang="en-US" sz="1800" dirty="0"/>
              <a:t>The solver follows the duty cycle curves with the time increment specified. </a:t>
            </a:r>
          </a:p>
          <a:p>
            <a:pPr lvl="0" algn="just"/>
            <a:endParaRPr lang="en-US" sz="1800" dirty="0"/>
          </a:p>
          <a:p>
            <a:pPr lvl="0" algn="just"/>
            <a:r>
              <a:rPr lang="en-US" sz="1800" b="1" dirty="0"/>
              <a:t>Mode=Dynamics:</a:t>
            </a:r>
          </a:p>
          <a:p>
            <a:pPr lvl="0" algn="just"/>
            <a:r>
              <a:rPr lang="en-US" sz="1800" dirty="0"/>
              <a:t>Sets the solution mode for a dynamics solution. Must be preceded by a successful power flow solution so that the machines can be initialized.</a:t>
            </a:r>
          </a:p>
          <a:p>
            <a:pPr lvl="0" algn="just"/>
            <a:r>
              <a:rPr lang="en-US" sz="1800" dirty="0"/>
              <a:t>…</a:t>
            </a:r>
          </a:p>
        </p:txBody>
      </p:sp>
    </p:spTree>
    <p:extLst>
      <p:ext uri="{BB962C8B-B14F-4D97-AF65-F5344CB8AC3E}">
        <p14:creationId xmlns:p14="http://schemas.microsoft.com/office/powerpoint/2010/main" val="7215615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599" y="30876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3" name="TextBox 12"/>
          <p:cNvSpPr txBox="1"/>
          <p:nvPr/>
        </p:nvSpPr>
        <p:spPr>
          <a:xfrm>
            <a:off x="1219200" y="3371433"/>
            <a:ext cx="7696200" cy="2800767"/>
          </a:xfrm>
          <a:prstGeom prst="rect">
            <a:avLst/>
          </a:prstGeom>
          <a:noFill/>
        </p:spPr>
        <p:txBody>
          <a:bodyPr wrap="square" rtlCol="0">
            <a:spAutoFit/>
          </a:bodyPr>
          <a:lstStyle/>
          <a:p>
            <a:pPr lvl="0" algn="just"/>
            <a:r>
              <a:rPr lang="en-US" sz="1600" dirty="0"/>
              <a:t>…</a:t>
            </a:r>
          </a:p>
          <a:p>
            <a:pPr lvl="0" algn="just"/>
            <a:r>
              <a:rPr lang="en-US" sz="1600" b="1" dirty="0"/>
              <a:t>Mode=</a:t>
            </a:r>
            <a:r>
              <a:rPr lang="en-US" sz="1600" b="1" dirty="0" err="1"/>
              <a:t>FaultStudy</a:t>
            </a:r>
            <a:r>
              <a:rPr lang="en-US" sz="1600" b="1" dirty="0"/>
              <a:t>:</a:t>
            </a:r>
          </a:p>
          <a:p>
            <a:pPr lvl="0" algn="just"/>
            <a:r>
              <a:rPr lang="en-US" sz="1600" dirty="0"/>
              <a:t>Do a full fault study solution, determining the </a:t>
            </a:r>
            <a:r>
              <a:rPr lang="en-US" sz="1600" dirty="0" err="1"/>
              <a:t>Thevenin</a:t>
            </a:r>
            <a:r>
              <a:rPr lang="en-US" sz="1600" dirty="0"/>
              <a:t> equivalents for each bus in the active circuit. Prepares all the data required to produce fault study report under the Show Fault command.</a:t>
            </a:r>
          </a:p>
          <a:p>
            <a:pPr lvl="0" algn="just"/>
            <a:r>
              <a:rPr lang="en-US" sz="1600" b="1" dirty="0"/>
              <a:t>Mode=Harmonics:</a:t>
            </a:r>
          </a:p>
          <a:p>
            <a:pPr lvl="0" algn="just"/>
            <a:r>
              <a:rPr lang="en-US" sz="1600" dirty="0"/>
              <a:t>Sets the solution mode for a Harmonics solution. Must be preceded by a successful power flow solution so that the machines and harmonics sources can be initialized.</a:t>
            </a:r>
          </a:p>
          <a:p>
            <a:pPr lvl="0" algn="just"/>
            <a:r>
              <a:rPr lang="en-US" sz="1600" dirty="0"/>
              <a:t>Loads are converted to harmonic current sources and initialized based on the power flow solution according to the Spectrum object associated with each Load.</a:t>
            </a:r>
          </a:p>
          <a:p>
            <a:pPr lvl="0" algn="just"/>
            <a:r>
              <a:rPr lang="en-US" sz="1600" dirty="0"/>
              <a:t>…</a:t>
            </a:r>
          </a:p>
        </p:txBody>
      </p:sp>
    </p:spTree>
    <p:extLst>
      <p:ext uri="{BB962C8B-B14F-4D97-AF65-F5344CB8AC3E}">
        <p14:creationId xmlns:p14="http://schemas.microsoft.com/office/powerpoint/2010/main" val="2757706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599" y="30876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2" name="TextBox 11"/>
          <p:cNvSpPr txBox="1"/>
          <p:nvPr/>
        </p:nvSpPr>
        <p:spPr>
          <a:xfrm>
            <a:off x="1219200" y="3487804"/>
            <a:ext cx="7467600" cy="1754326"/>
          </a:xfrm>
          <a:prstGeom prst="rect">
            <a:avLst/>
          </a:prstGeom>
          <a:noFill/>
        </p:spPr>
        <p:txBody>
          <a:bodyPr wrap="square" rtlCol="0">
            <a:spAutoFit/>
          </a:bodyPr>
          <a:lstStyle/>
          <a:p>
            <a:pPr lvl="0" algn="just"/>
            <a:r>
              <a:rPr lang="en-US" sz="1800" dirty="0"/>
              <a:t>…</a:t>
            </a:r>
          </a:p>
          <a:p>
            <a:pPr lvl="0" algn="just"/>
            <a:r>
              <a:rPr lang="en-US" sz="1800" b="1" dirty="0"/>
              <a:t>Mode=Yearly:</a:t>
            </a:r>
          </a:p>
          <a:p>
            <a:pPr lvl="0" algn="just"/>
            <a:r>
              <a:rPr lang="en-US" sz="1800" dirty="0"/>
              <a:t>Do a solution following the yearly load curves. The solution is repeated as many times as the specified by the Number=option. Each load then follows its yearly load curve. Load is determined solely by the yearly load curve and the growth multiplier.</a:t>
            </a:r>
          </a:p>
        </p:txBody>
      </p:sp>
    </p:spTree>
    <p:extLst>
      <p:ext uri="{BB962C8B-B14F-4D97-AF65-F5344CB8AC3E}">
        <p14:creationId xmlns:p14="http://schemas.microsoft.com/office/powerpoint/2010/main" val="42411117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voltagebases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Calcvoltagebases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controlmode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dutycycle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number=86400 hour=0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stepsize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sec=0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19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990600" y="30876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number</a:t>
            </a:r>
            <a:endParaRPr lang="en-US" sz="28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295400" y="3581400"/>
            <a:ext cx="6976420" cy="369332"/>
          </a:xfrm>
          <a:prstGeom prst="rect">
            <a:avLst/>
          </a:prstGeom>
          <a:noFill/>
        </p:spPr>
        <p:txBody>
          <a:bodyPr wrap="square" rtlCol="0">
            <a:spAutoFit/>
          </a:bodyPr>
          <a:lstStyle/>
          <a:p>
            <a:pPr lvl="0" algn="just"/>
            <a:r>
              <a:rPr lang="en-US" sz="1800" dirty="0"/>
              <a:t>Specifies the number of time steps or solutions to run.</a:t>
            </a:r>
          </a:p>
        </p:txBody>
      </p:sp>
      <p:sp>
        <p:nvSpPr>
          <p:cNvPr id="18" name="Title 1"/>
          <p:cNvSpPr txBox="1">
            <a:spLocks/>
          </p:cNvSpPr>
          <p:nvPr/>
        </p:nvSpPr>
        <p:spPr bwMode="auto">
          <a:xfrm>
            <a:off x="1026565" y="3725266"/>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hour</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35634" y="4202635"/>
            <a:ext cx="7351166" cy="369332"/>
          </a:xfrm>
          <a:prstGeom prst="rect">
            <a:avLst/>
          </a:prstGeom>
          <a:noFill/>
        </p:spPr>
        <p:txBody>
          <a:bodyPr wrap="square" rtlCol="0">
            <a:spAutoFit/>
          </a:bodyPr>
          <a:lstStyle/>
          <a:p>
            <a:pPr lvl="0" algn="just"/>
            <a:r>
              <a:rPr lang="en-US" sz="1800" dirty="0"/>
              <a:t>Sets the hour to be used for the start time of the solution of the active circuit. </a:t>
            </a:r>
          </a:p>
        </p:txBody>
      </p:sp>
      <p:sp>
        <p:nvSpPr>
          <p:cNvPr id="20" name="Title 1"/>
          <p:cNvSpPr txBox="1">
            <a:spLocks/>
          </p:cNvSpPr>
          <p:nvPr/>
        </p:nvSpPr>
        <p:spPr bwMode="auto">
          <a:xfrm>
            <a:off x="1026565" y="438309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stepsize</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345388" y="4888468"/>
            <a:ext cx="7417612" cy="369332"/>
          </a:xfrm>
          <a:prstGeom prst="rect">
            <a:avLst/>
          </a:prstGeom>
          <a:noFill/>
        </p:spPr>
        <p:txBody>
          <a:bodyPr wrap="square" rtlCol="0">
            <a:spAutoFit/>
          </a:bodyPr>
          <a:lstStyle/>
          <a:p>
            <a:pPr lvl="0" algn="just"/>
            <a:r>
              <a:rPr lang="en-US" sz="1800" dirty="0"/>
              <a:t>Sets the time step size for the solution of the active circuit. Default unit is sec.</a:t>
            </a:r>
          </a:p>
        </p:txBody>
      </p:sp>
      <p:sp>
        <p:nvSpPr>
          <p:cNvPr id="22" name="Title 1"/>
          <p:cNvSpPr txBox="1">
            <a:spLocks/>
          </p:cNvSpPr>
          <p:nvPr/>
        </p:nvSpPr>
        <p:spPr bwMode="auto">
          <a:xfrm>
            <a:off x="1026565" y="5181600"/>
            <a:ext cx="5715000" cy="415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sec</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335634" y="5468034"/>
            <a:ext cx="7620001" cy="646331"/>
          </a:xfrm>
          <a:prstGeom prst="rect">
            <a:avLst/>
          </a:prstGeom>
          <a:noFill/>
        </p:spPr>
        <p:txBody>
          <a:bodyPr wrap="square" rtlCol="0">
            <a:spAutoFit/>
          </a:bodyPr>
          <a:lstStyle/>
          <a:p>
            <a:pPr lvl="0" algn="just"/>
            <a:r>
              <a:rPr lang="en-US" sz="1800" dirty="0"/>
              <a:t>Sets the seconds from the hour for the start time for the solution of the active circuit.</a:t>
            </a:r>
          </a:p>
        </p:txBody>
      </p:sp>
    </p:spTree>
    <p:extLst>
      <p:ext uri="{BB962C8B-B14F-4D97-AF65-F5344CB8AC3E}">
        <p14:creationId xmlns:p14="http://schemas.microsoft.com/office/powerpoint/2010/main" val="15080098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Show some results </a:t>
            </a:r>
          </a:p>
          <a:p>
            <a:pPr lvl="0">
              <a:defRPr/>
            </a:pPr>
            <a:r>
              <a:rPr lang="en-US" sz="1600" dirty="0">
                <a:solidFill>
                  <a:srgbClr val="000000"/>
                </a:solidFill>
                <a:latin typeface="Calibri" panose="020F0502020204030204" pitchFamily="34" charset="0"/>
              </a:rPr>
              <a:t>Plot monitor, object=loadbus2</a:t>
            </a:r>
          </a:p>
          <a:p>
            <a:pPr lvl="0">
              <a:defRPr/>
            </a:pPr>
            <a:r>
              <a:rPr lang="en-US" sz="1600" dirty="0">
                <a:solidFill>
                  <a:srgbClr val="000000"/>
                </a:solidFill>
                <a:latin typeface="Calibri" panose="020F0502020204030204" pitchFamily="34" charset="0"/>
              </a:rPr>
              <a:t>Visualize element=Line.line1 what=powers </a:t>
            </a:r>
          </a:p>
          <a:p>
            <a:pPr lvl="0">
              <a:defRPr/>
            </a:pPr>
            <a:r>
              <a:rPr lang="en-US" sz="1600" dirty="0">
                <a:solidFill>
                  <a:srgbClr val="000000"/>
                </a:solidFill>
                <a:latin typeface="Calibri" panose="020F0502020204030204" pitchFamily="34" charset="0"/>
              </a:rPr>
              <a:t>Plot profile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572435"/>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4" name="Title 1"/>
          <p:cNvSpPr txBox="1">
            <a:spLocks/>
          </p:cNvSpPr>
          <p:nvPr/>
        </p:nvSpPr>
        <p:spPr bwMode="auto">
          <a:xfrm>
            <a:off x="1001573" y="2808182"/>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plot</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312390" y="3288268"/>
            <a:ext cx="7620000" cy="369332"/>
          </a:xfrm>
          <a:prstGeom prst="rect">
            <a:avLst/>
          </a:prstGeom>
          <a:noFill/>
        </p:spPr>
        <p:txBody>
          <a:bodyPr wrap="square" rtlCol="0">
            <a:spAutoFit/>
          </a:bodyPr>
          <a:lstStyle/>
          <a:p>
            <a:pPr lvl="0" algn="just"/>
            <a:r>
              <a:rPr lang="en-US" sz="1800" dirty="0"/>
              <a:t>Displays a variety of results in a variety of manners on graphs.</a:t>
            </a:r>
          </a:p>
        </p:txBody>
      </p:sp>
      <p:sp>
        <p:nvSpPr>
          <p:cNvPr id="26" name="Title 1"/>
          <p:cNvSpPr txBox="1">
            <a:spLocks/>
          </p:cNvSpPr>
          <p:nvPr/>
        </p:nvSpPr>
        <p:spPr bwMode="auto">
          <a:xfrm>
            <a:off x="1013765" y="3625334"/>
            <a:ext cx="5715000" cy="413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monitor</a:t>
            </a:r>
            <a:endParaRPr lang="en-US" sz="28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295534" y="4016276"/>
            <a:ext cx="7543666" cy="646331"/>
          </a:xfrm>
          <a:prstGeom prst="rect">
            <a:avLst/>
          </a:prstGeom>
          <a:noFill/>
        </p:spPr>
        <p:txBody>
          <a:bodyPr wrap="square" rtlCol="0">
            <a:spAutoFit/>
          </a:bodyPr>
          <a:lstStyle/>
          <a:p>
            <a:pPr lvl="0" algn="just"/>
            <a:r>
              <a:rPr lang="en-US" sz="1800" dirty="0"/>
              <a:t>Specifies that the type to be plotted is monitor. The Monitor plot plots one or more channels from a Monitor element.  </a:t>
            </a:r>
          </a:p>
        </p:txBody>
      </p:sp>
      <p:sp>
        <p:nvSpPr>
          <p:cNvPr id="13" name="Title 1">
            <a:extLst>
              <a:ext uri="{FF2B5EF4-FFF2-40B4-BE49-F238E27FC236}">
                <a16:creationId xmlns:a16="http://schemas.microsoft.com/office/drawing/2014/main" id="{2767E463-1573-4F79-AC4C-13CA0FFBE6E8}"/>
              </a:ext>
            </a:extLst>
          </p:cNvPr>
          <p:cNvSpPr txBox="1">
            <a:spLocks/>
          </p:cNvSpPr>
          <p:nvPr/>
        </p:nvSpPr>
        <p:spPr bwMode="auto">
          <a:xfrm>
            <a:off x="1013765" y="4524942"/>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object</a:t>
            </a:r>
            <a:endParaRPr lang="en-US" sz="2800" kern="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ED54485-2807-4A82-A911-DC4AFF875DDD}"/>
              </a:ext>
            </a:extLst>
          </p:cNvPr>
          <p:cNvSpPr txBox="1"/>
          <p:nvPr/>
        </p:nvSpPr>
        <p:spPr>
          <a:xfrm>
            <a:off x="1310054" y="5107736"/>
            <a:ext cx="7467600" cy="923330"/>
          </a:xfrm>
          <a:prstGeom prst="rect">
            <a:avLst/>
          </a:prstGeom>
          <a:noFill/>
        </p:spPr>
        <p:txBody>
          <a:bodyPr wrap="square" rtlCol="0">
            <a:spAutoFit/>
          </a:bodyPr>
          <a:lstStyle/>
          <a:p>
            <a:pPr algn="just"/>
            <a:r>
              <a:rPr lang="en-US" sz="1800" dirty="0"/>
              <a:t>Specifies what object to plot.</a:t>
            </a:r>
          </a:p>
          <a:p>
            <a:pPr algn="just"/>
            <a:r>
              <a:rPr lang="en-US" sz="1800" dirty="0"/>
              <a:t>[</a:t>
            </a:r>
            <a:r>
              <a:rPr lang="en-US" sz="1800" dirty="0" err="1"/>
              <a:t>metername</a:t>
            </a:r>
            <a:r>
              <a:rPr lang="en-US" sz="1800" dirty="0"/>
              <a:t> for Zone plot | Monitor name | File Name for General bus data or Circuit branch data]. </a:t>
            </a:r>
          </a:p>
        </p:txBody>
      </p:sp>
    </p:spTree>
    <p:extLst>
      <p:ext uri="{BB962C8B-B14F-4D97-AF65-F5344CB8AC3E}">
        <p14:creationId xmlns:p14="http://schemas.microsoft.com/office/powerpoint/2010/main" val="23577531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Show some results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monitor, object=loadbus2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Visualize element=Line.line1 what=powers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profile </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572435"/>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600" y="2895600"/>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channel</a:t>
            </a:r>
            <a:endParaRPr lang="en-US" sz="2800" kern="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295400" y="3431226"/>
            <a:ext cx="7543800" cy="646331"/>
          </a:xfrm>
          <a:prstGeom prst="rect">
            <a:avLst/>
          </a:prstGeom>
          <a:noFill/>
        </p:spPr>
        <p:txBody>
          <a:bodyPr wrap="square" rtlCol="0">
            <a:spAutoFit/>
          </a:bodyPr>
          <a:lstStyle/>
          <a:p>
            <a:pPr algn="just"/>
            <a:r>
              <a:rPr lang="en-US" sz="1800" dirty="0"/>
              <a:t>Specifies an array of channel numbers for monitor plot. More than one monitor channel can be plotted on the same graph. Example: Channels=[1, 3, 5]</a:t>
            </a:r>
          </a:p>
        </p:txBody>
      </p:sp>
      <p:sp>
        <p:nvSpPr>
          <p:cNvPr id="19" name="Title 1"/>
          <p:cNvSpPr txBox="1">
            <a:spLocks/>
          </p:cNvSpPr>
          <p:nvPr/>
        </p:nvSpPr>
        <p:spPr bwMode="auto">
          <a:xfrm>
            <a:off x="1066800" y="3956361"/>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visiualize</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95400" y="4405071"/>
            <a:ext cx="7543800" cy="646331"/>
          </a:xfrm>
          <a:prstGeom prst="rect">
            <a:avLst/>
          </a:prstGeom>
          <a:noFill/>
        </p:spPr>
        <p:txBody>
          <a:bodyPr wrap="square" rtlCol="0">
            <a:spAutoFit/>
          </a:bodyPr>
          <a:lstStyle/>
          <a:p>
            <a:pPr algn="just"/>
            <a:r>
              <a:rPr lang="en-US" sz="1800" dirty="0"/>
              <a:t>Shows the currents, voltages, or powers for selected element on a drawing in phasor quantities.</a:t>
            </a:r>
          </a:p>
        </p:txBody>
      </p:sp>
    </p:spTree>
    <p:extLst>
      <p:ext uri="{BB962C8B-B14F-4D97-AF65-F5344CB8AC3E}">
        <p14:creationId xmlns:p14="http://schemas.microsoft.com/office/powerpoint/2010/main" val="12535831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Show some results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monitor, object=loadbus2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Visualize element=Line.line1 what=powers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profile </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572435"/>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1" name="Title 1"/>
          <p:cNvSpPr txBox="1">
            <a:spLocks/>
          </p:cNvSpPr>
          <p:nvPr/>
        </p:nvSpPr>
        <p:spPr bwMode="auto">
          <a:xfrm>
            <a:off x="990600" y="2802374"/>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element</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302714" y="3262258"/>
            <a:ext cx="7536486" cy="923330"/>
          </a:xfrm>
          <a:prstGeom prst="rect">
            <a:avLst/>
          </a:prstGeom>
          <a:noFill/>
        </p:spPr>
        <p:txBody>
          <a:bodyPr wrap="square" rtlCol="0">
            <a:spAutoFit/>
          </a:bodyPr>
          <a:lstStyle/>
          <a:p>
            <a:pPr algn="just"/>
            <a:r>
              <a:rPr lang="en-US" sz="1800" dirty="0"/>
              <a:t>Specifies the names of elements to be visualized. It should follow the following format:</a:t>
            </a:r>
          </a:p>
          <a:p>
            <a:pPr algn="just"/>
            <a:r>
              <a:rPr lang="en-US" sz="1800" dirty="0"/>
              <a:t>	element=</a:t>
            </a:r>
            <a:r>
              <a:rPr lang="en-US" sz="1800" dirty="0" err="1"/>
              <a:t>full_element_name</a:t>
            </a:r>
            <a:r>
              <a:rPr lang="en-US" sz="1800" dirty="0"/>
              <a:t> (i.e., class.name).</a:t>
            </a:r>
          </a:p>
        </p:txBody>
      </p:sp>
      <p:sp>
        <p:nvSpPr>
          <p:cNvPr id="23" name="Title 1"/>
          <p:cNvSpPr txBox="1">
            <a:spLocks/>
          </p:cNvSpPr>
          <p:nvPr/>
        </p:nvSpPr>
        <p:spPr bwMode="auto">
          <a:xfrm>
            <a:off x="990600" y="3977607"/>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what</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219200" y="4475301"/>
            <a:ext cx="6976420" cy="646331"/>
          </a:xfrm>
          <a:prstGeom prst="rect">
            <a:avLst/>
          </a:prstGeom>
          <a:noFill/>
        </p:spPr>
        <p:txBody>
          <a:bodyPr wrap="square" rtlCol="0">
            <a:spAutoFit/>
          </a:bodyPr>
          <a:lstStyle/>
          <a:p>
            <a:pPr algn="just"/>
            <a:r>
              <a:rPr lang="en-US" sz="1800" dirty="0"/>
              <a:t>Specifies the what quantity to be visualized.</a:t>
            </a:r>
          </a:p>
          <a:p>
            <a:pPr algn="just"/>
            <a:r>
              <a:rPr lang="en-US" sz="1800" dirty="0"/>
              <a:t>It can be the following item: currents, voltages, powers.</a:t>
            </a:r>
          </a:p>
        </p:txBody>
      </p:sp>
      <p:sp>
        <p:nvSpPr>
          <p:cNvPr id="25" name="Title 1"/>
          <p:cNvSpPr txBox="1">
            <a:spLocks/>
          </p:cNvSpPr>
          <p:nvPr/>
        </p:nvSpPr>
        <p:spPr bwMode="auto">
          <a:xfrm>
            <a:off x="990600" y="5029200"/>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plot profile</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219200" y="5537236"/>
            <a:ext cx="6976420" cy="369332"/>
          </a:xfrm>
          <a:prstGeom prst="rect">
            <a:avLst/>
          </a:prstGeom>
          <a:noFill/>
        </p:spPr>
        <p:txBody>
          <a:bodyPr wrap="square" rtlCol="0">
            <a:spAutoFit/>
          </a:bodyPr>
          <a:lstStyle/>
          <a:p>
            <a:pPr algn="just"/>
            <a:r>
              <a:rPr lang="en-US" sz="1800" dirty="0"/>
              <a:t>Plot voltage profiles.</a:t>
            </a:r>
          </a:p>
        </p:txBody>
      </p:sp>
    </p:spTree>
    <p:extLst>
      <p:ext uri="{BB962C8B-B14F-4D97-AF65-F5344CB8AC3E}">
        <p14:creationId xmlns:p14="http://schemas.microsoft.com/office/powerpoint/2010/main" val="40510629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EA11-D0C9-DDCB-1668-8CC838E18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3F92C-77A1-2C6F-7A8F-F90099A5571B}"/>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F8D05442-7D5B-37B4-3E96-8A9D84C23EE2}"/>
              </a:ext>
            </a:extLst>
          </p:cNvPr>
          <p:cNvSpPr>
            <a:spLocks noGrp="1"/>
          </p:cNvSpPr>
          <p:nvPr>
            <p:ph type="sldNum" sz="quarter" idx="4"/>
          </p:nvPr>
        </p:nvSpPr>
        <p:spPr/>
        <p:txBody>
          <a:bodyPr/>
          <a:lstStyle/>
          <a:p>
            <a:fld id="{179A9A4E-4C82-4D44-9372-C31BB3818094}" type="slidenum">
              <a:rPr lang="en-US" smtClean="0"/>
              <a:pPr/>
              <a:t>117</a:t>
            </a:fld>
            <a:endParaRPr lang="en-US" dirty="0"/>
          </a:p>
        </p:txBody>
      </p:sp>
      <p:sp>
        <p:nvSpPr>
          <p:cNvPr id="5" name="Text Placeholder 4">
            <a:extLst>
              <a:ext uri="{FF2B5EF4-FFF2-40B4-BE49-F238E27FC236}">
                <a16:creationId xmlns:a16="http://schemas.microsoft.com/office/drawing/2014/main" id="{AFB10E49-7565-ABF8-DE4D-DBF57B3EA9CF}"/>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7AAF8024-B9C8-32C0-8E39-F22D142B44B9}"/>
              </a:ext>
            </a:extLst>
          </p:cNvPr>
          <p:cNvSpPr>
            <a:spLocks noGrp="1"/>
          </p:cNvSpPr>
          <p:nvPr>
            <p:ph idx="1"/>
          </p:nvPr>
        </p:nvSpPr>
        <p:spPr>
          <a:xfrm>
            <a:off x="762000" y="1447800"/>
            <a:ext cx="7239000" cy="3774599"/>
          </a:xfrm>
        </p:spPr>
        <p:txBody>
          <a:bodyPr>
            <a:normAutofit/>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Static Snapshot Case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Time-series Static Case</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Fault and Dynamic Case</a:t>
            </a:r>
          </a:p>
        </p:txBody>
      </p:sp>
    </p:spTree>
    <p:extLst>
      <p:ext uri="{BB962C8B-B14F-4D97-AF65-F5344CB8AC3E}">
        <p14:creationId xmlns:p14="http://schemas.microsoft.com/office/powerpoint/2010/main" val="18986486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111440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Circuit </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ectangle 9"/>
          <p:cNvSpPr/>
          <p:nvPr/>
        </p:nvSpPr>
        <p:spPr>
          <a:xfrm>
            <a:off x="6491296" y="2743200"/>
            <a:ext cx="2424103" cy="1477328"/>
          </a:xfrm>
          <a:prstGeom prst="rect">
            <a:avLst/>
          </a:prstGeom>
        </p:spPr>
        <p:txBody>
          <a:bodyPr wrap="square">
            <a:spAutoFit/>
          </a:bodyPr>
          <a:lstStyle/>
          <a:p>
            <a:pPr marL="342900" lvl="0" indent="-342900">
              <a:buFont typeface="Arial" panose="020B0604020202020204" pitchFamily="34" charset="0"/>
              <a:buChar char="•"/>
              <a:defRPr/>
            </a:pPr>
            <a:r>
              <a:rPr lang="en-US" sz="1800" dirty="0">
                <a:solidFill>
                  <a:srgbClr val="000000"/>
                </a:solidFill>
              </a:rPr>
              <a:t>4 </a:t>
            </a:r>
            <a:r>
              <a:rPr lang="en-US" sz="1800" dirty="0" err="1">
                <a:solidFill>
                  <a:srgbClr val="000000"/>
                </a:solidFill>
              </a:rPr>
              <a:t>reclosers</a:t>
            </a:r>
            <a:endParaRPr kumimoji="0" lang="en-US" sz="1800" b="0" i="0" u="none" strike="noStrike" kern="1200" cap="none" spc="0" normalizeH="0" baseline="0" noProof="0" dirty="0">
              <a:ln>
                <a:noFill/>
              </a:ln>
              <a:solidFill>
                <a:srgbClr val="000000"/>
              </a:solidFill>
              <a:effectLst/>
              <a:uLnTx/>
              <a:uFillTx/>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rPr>
              <a:t>1 relay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dirty="0">
                <a:solidFill>
                  <a:srgbClr val="000000"/>
                </a:solidFill>
              </a:rPr>
              <a:t>2 fuses</a:t>
            </a:r>
            <a:endParaRPr kumimoji="0" lang="en-US" sz="1800" b="0" i="0" u="none" strike="noStrike" kern="1200" cap="none" spc="0" normalizeH="0" baseline="0" noProof="0" dirty="0">
              <a:ln>
                <a:noFill/>
              </a:ln>
              <a:solidFill>
                <a:srgbClr val="000000"/>
              </a:solidFill>
              <a:effectLst/>
              <a:uLnTx/>
              <a:uFillTx/>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rPr>
              <a:t>1 induction</a:t>
            </a:r>
            <a:r>
              <a:rPr kumimoji="0" lang="en-US" sz="1800" b="0" i="0" u="none" strike="noStrike" kern="1200" cap="none" spc="0" normalizeH="0" noProof="0" dirty="0">
                <a:ln>
                  <a:noFill/>
                </a:ln>
                <a:solidFill>
                  <a:srgbClr val="000000"/>
                </a:solidFill>
                <a:effectLst/>
                <a:uLnTx/>
                <a:uFillTx/>
              </a:rPr>
              <a:t> motor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aseline="0" dirty="0">
                <a:solidFill>
                  <a:srgbClr val="000000"/>
                </a:solidFill>
              </a:rPr>
              <a:t>7</a:t>
            </a:r>
            <a:r>
              <a:rPr lang="en-US" sz="1800" dirty="0">
                <a:solidFill>
                  <a:srgbClr val="000000"/>
                </a:solidFill>
              </a:rPr>
              <a:t> loads</a:t>
            </a:r>
            <a:endParaRPr kumimoji="0" lang="en-US" sz="1800" b="0" i="0" u="none" strike="noStrike" kern="1200" cap="none" spc="0" normalizeH="0" baseline="0" noProof="0" dirty="0">
              <a:ln>
                <a:noFill/>
              </a:ln>
              <a:solidFill>
                <a:srgbClr val="000000"/>
              </a:solidFill>
              <a:effectLst/>
              <a:uLnTx/>
              <a:uFillTx/>
            </a:endParaRPr>
          </a:p>
        </p:txBody>
      </p:sp>
      <p:sp>
        <p:nvSpPr>
          <p:cNvPr id="14" name="Rectangle 13"/>
          <p:cNvSpPr/>
          <p:nvPr/>
        </p:nvSpPr>
        <p:spPr>
          <a:xfrm>
            <a:off x="152400" y="3124200"/>
            <a:ext cx="2590800" cy="923330"/>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rPr>
              <a:t>12 buses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rPr>
              <a:t>1 voltage source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rPr>
              <a:t>2 </a:t>
            </a:r>
            <a:r>
              <a:rPr lang="en-US" sz="1800" dirty="0">
                <a:solidFill>
                  <a:srgbClr val="000000"/>
                </a:solidFill>
              </a:rPr>
              <a:t>t</a:t>
            </a:r>
            <a:r>
              <a:rPr kumimoji="0" lang="en-US" sz="1800" b="0" i="0" u="none" strike="noStrike" kern="1200" cap="none" spc="0" normalizeH="0" baseline="0" noProof="0" dirty="0" err="1">
                <a:ln>
                  <a:noFill/>
                </a:ln>
                <a:solidFill>
                  <a:srgbClr val="000000"/>
                </a:solidFill>
                <a:effectLst/>
                <a:uLnTx/>
                <a:uFillTx/>
              </a:rPr>
              <a:t>ransformers</a:t>
            </a:r>
            <a:endParaRPr kumimoji="0" lang="en-US" sz="1800" b="0" i="0" u="none" strike="noStrike" kern="1200" cap="none" spc="0" normalizeH="0" baseline="0" noProof="0" dirty="0">
              <a:ln>
                <a:noFill/>
              </a:ln>
              <a:solidFill>
                <a:srgbClr val="000000"/>
              </a:solidFill>
              <a:effectLst/>
              <a:uLnTx/>
              <a:uFillTx/>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nvGraphicFramePr>
        <p:xfrm>
          <a:off x="612589" y="824607"/>
          <a:ext cx="8153400" cy="2352675"/>
        </p:xfrm>
        <a:graphic>
          <a:graphicData uri="http://schemas.openxmlformats.org/presentationml/2006/ole">
            <mc:AlternateContent xmlns:mc="http://schemas.openxmlformats.org/markup-compatibility/2006">
              <mc:Choice xmlns:v="urn:schemas-microsoft-com:vml" Requires="v">
                <p:oleObj name="Visio" r:id="rId3" imgW="6591447" imgH="1905000" progId="Visio.Drawing.15">
                  <p:embed/>
                </p:oleObj>
              </mc:Choice>
              <mc:Fallback>
                <p:oleObj name="Visio" r:id="rId3" imgW="6591447" imgH="1905000" progId="Visio.Drawing.15">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89" y="824607"/>
                        <a:ext cx="8153400" cy="235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2514600" y="3191470"/>
            <a:ext cx="4038600" cy="923330"/>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dirty="0">
                <a:solidFill>
                  <a:srgbClr val="000000"/>
                </a:solidFill>
              </a:rPr>
              <a:t>1 voltage regulator bank with control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dirty="0">
                <a:solidFill>
                  <a:srgbClr val="000000"/>
                </a:solidFill>
              </a:rPr>
              <a:t>3 capacitor banks</a:t>
            </a:r>
            <a:endParaRPr kumimoji="0" lang="en-US" sz="1800" b="0" i="0" u="none" strike="noStrike" kern="1200" cap="none" spc="0" normalizeH="0" baseline="0" noProof="0" dirty="0">
              <a:ln>
                <a:noFill/>
              </a:ln>
              <a:solidFill>
                <a:srgbClr val="000000"/>
              </a:solidFill>
              <a:effectLst/>
              <a:uLnTx/>
              <a:uFillTx/>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rPr>
              <a:t>7 line segments</a:t>
            </a:r>
          </a:p>
        </p:txBody>
      </p:sp>
      <p:sp>
        <p:nvSpPr>
          <p:cNvPr id="7" name="Rectangle 6"/>
          <p:cNvSpPr/>
          <p:nvPr/>
        </p:nvSpPr>
        <p:spPr>
          <a:xfrm>
            <a:off x="533400" y="4085272"/>
            <a:ext cx="8610600" cy="2062103"/>
          </a:xfrm>
          <a:prstGeom prst="rect">
            <a:avLst/>
          </a:prstGeom>
        </p:spPr>
        <p:txBody>
          <a:bodyPr wrap="square">
            <a:spAutoFit/>
          </a:bodyPr>
          <a:lstStyle/>
          <a:p>
            <a:pPr marL="285750" indent="-285750">
              <a:buFont typeface="Arial" panose="020B0604020202020204" pitchFamily="34" charset="0"/>
              <a:buChar char="•"/>
            </a:pPr>
            <a:r>
              <a:rPr lang="en-US" sz="1600" dirty="0"/>
              <a:t>From 0 to 0.3 second, the circuit is in a normal status (no fault).</a:t>
            </a:r>
          </a:p>
          <a:p>
            <a:pPr marL="285750" indent="-285750">
              <a:buFont typeface="Arial" panose="020B0604020202020204" pitchFamily="34" charset="0"/>
              <a:buChar char="•"/>
            </a:pPr>
            <a:r>
              <a:rPr lang="en-US" sz="1600" dirty="0"/>
              <a:t>At </a:t>
            </a:r>
            <a:r>
              <a:rPr lang="en-US" altLang="zh-CN" sz="1600" dirty="0"/>
              <a:t>t=</a:t>
            </a:r>
            <a:r>
              <a:rPr lang="en-US" sz="1600" dirty="0"/>
              <a:t>0.3 second, a 0.21-second temporary SLG (Phase A) fault occurs at Bus </a:t>
            </a:r>
            <a:r>
              <a:rPr lang="en-US" sz="1600" b="1" dirty="0"/>
              <a:t>B3</a:t>
            </a:r>
            <a:r>
              <a:rPr lang="en-US" sz="1600" dirty="0"/>
              <a:t>.</a:t>
            </a:r>
          </a:p>
          <a:p>
            <a:pPr marL="285750" indent="-285750">
              <a:buFont typeface="Arial" panose="020B0604020202020204" pitchFamily="34" charset="0"/>
              <a:buChar char="•"/>
            </a:pPr>
            <a:r>
              <a:rPr lang="en-US" sz="1600" dirty="0"/>
              <a:t>Sensing the </a:t>
            </a:r>
            <a:r>
              <a:rPr lang="en-US" sz="1600" dirty="0" err="1"/>
              <a:t>undervoltages</a:t>
            </a:r>
            <a:r>
              <a:rPr lang="en-US" sz="1600" dirty="0"/>
              <a:t> and </a:t>
            </a:r>
            <a:r>
              <a:rPr lang="en-US" sz="1600" dirty="0" err="1"/>
              <a:t>overcurrents</a:t>
            </a:r>
            <a:r>
              <a:rPr lang="en-US" sz="1600" dirty="0"/>
              <a:t>, the Relay operates 0.1 s later (at t=0.4 second), isolating the induction motor. </a:t>
            </a:r>
          </a:p>
          <a:p>
            <a:pPr marL="285750" indent="-285750">
              <a:buFont typeface="Arial" panose="020B0604020202020204" pitchFamily="34" charset="0"/>
              <a:buChar char="•"/>
            </a:pPr>
            <a:r>
              <a:rPr lang="en-US" sz="1600" dirty="0"/>
              <a:t>Since the time duration of the fault is 0.21 s, the fault still exists. Therefore, the recloser rec1 disconnects line </a:t>
            </a:r>
            <a:r>
              <a:rPr lang="en-US" sz="1600" b="1" dirty="0"/>
              <a:t>L3</a:t>
            </a:r>
            <a:r>
              <a:rPr lang="en-US" sz="1600" dirty="0"/>
              <a:t> 0.11s later (at t=0.51 second). Also, almost at the same time, the temporary fault disappears.</a:t>
            </a:r>
          </a:p>
          <a:p>
            <a:pPr marL="285750" indent="-285750">
              <a:buFont typeface="Arial" panose="020B0604020202020204" pitchFamily="34" charset="0"/>
              <a:buChar char="•"/>
            </a:pPr>
            <a:r>
              <a:rPr lang="en-US" sz="1600" dirty="0"/>
              <a:t>After 0.5 seconds (at t=1.01 second), the recloser reconnects line </a:t>
            </a:r>
            <a:r>
              <a:rPr lang="en-US" sz="1600" b="1" dirty="0"/>
              <a:t>L3</a:t>
            </a:r>
            <a:r>
              <a:rPr lang="en-US" sz="1600" dirty="0"/>
              <a:t>.</a:t>
            </a:r>
          </a:p>
        </p:txBody>
      </p:sp>
    </p:spTree>
    <p:extLst>
      <p:ext uri="{BB962C8B-B14F-4D97-AF65-F5344CB8AC3E}">
        <p14:creationId xmlns:p14="http://schemas.microsoft.com/office/powerpoint/2010/main" val="2199625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0025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OpenDSS files </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pic>
        <p:nvPicPr>
          <p:cNvPr id="8" name="Picture 7"/>
          <p:cNvPicPr>
            <a:picLocks noChangeAspect="1"/>
          </p:cNvPicPr>
          <p:nvPr/>
        </p:nvPicPr>
        <p:blipFill>
          <a:blip r:embed="rId3"/>
          <a:stretch>
            <a:fillRect/>
          </a:stretch>
        </p:blipFill>
        <p:spPr>
          <a:xfrm>
            <a:off x="1752600" y="1604223"/>
            <a:ext cx="2209918" cy="4277261"/>
          </a:xfrm>
          <a:prstGeom prst="rect">
            <a:avLst/>
          </a:prstGeom>
        </p:spPr>
      </p:pic>
      <p:sp>
        <p:nvSpPr>
          <p:cNvPr id="13" name="Rectangle 12"/>
          <p:cNvSpPr/>
          <p:nvPr/>
        </p:nvSpPr>
        <p:spPr>
          <a:xfrm>
            <a:off x="2124017" y="1223665"/>
            <a:ext cx="928459"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17 files </a:t>
            </a:r>
            <a:endParaRPr kumimoji="0" lang="en-US" sz="2000" b="0" i="0" u="none" strike="noStrike" kern="1200" cap="none" spc="0" normalizeH="0" baseline="0" noProof="0" dirty="0">
              <a:ln>
                <a:noFill/>
              </a:ln>
              <a:solidFill>
                <a:srgbClr val="000000"/>
              </a:solidFill>
              <a:effectLst/>
              <a:uLnTx/>
              <a:uFillTx/>
              <a:latin typeface="Times" charset="0"/>
              <a:ea typeface="+mn-ea"/>
              <a:cs typeface="+mn-cs"/>
            </a:endParaRPr>
          </a:p>
        </p:txBody>
      </p:sp>
      <p:graphicFrame>
        <p:nvGraphicFramePr>
          <p:cNvPr id="16" name="Table 15"/>
          <p:cNvGraphicFramePr>
            <a:graphicFrameLocks noGrp="1"/>
          </p:cNvGraphicFramePr>
          <p:nvPr/>
        </p:nvGraphicFramePr>
        <p:xfrm>
          <a:off x="4800600" y="1570568"/>
          <a:ext cx="3505200" cy="4274820"/>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2300516235"/>
                    </a:ext>
                  </a:extLst>
                </a:gridCol>
              </a:tblGrid>
              <a:tr h="246275">
                <a:tc>
                  <a:txBody>
                    <a:bodyPr/>
                    <a:lstStyle/>
                    <a:p>
                      <a:r>
                        <a:rPr lang="en-US" sz="1050" dirty="0"/>
                        <a:t>Define capacitor banks</a:t>
                      </a:r>
                    </a:p>
                  </a:txBody>
                  <a:tcPr/>
                </a:tc>
                <a:extLst>
                  <a:ext uri="{0D108BD9-81ED-4DB2-BD59-A6C34878D82A}">
                    <a16:rowId xmlns:a16="http://schemas.microsoft.com/office/drawing/2014/main" val="4253978222"/>
                  </a:ext>
                </a:extLst>
              </a:tr>
              <a:tr h="246275">
                <a:tc>
                  <a:txBody>
                    <a:bodyPr/>
                    <a:lstStyle/>
                    <a:p>
                      <a:r>
                        <a:rPr lang="en-US" sz="1050" dirty="0"/>
                        <a:t>Define fault</a:t>
                      </a:r>
                    </a:p>
                  </a:txBody>
                  <a:tcPr/>
                </a:tc>
                <a:extLst>
                  <a:ext uri="{0D108BD9-81ED-4DB2-BD59-A6C34878D82A}">
                    <a16:rowId xmlns:a16="http://schemas.microsoft.com/office/drawing/2014/main" val="325207300"/>
                  </a:ext>
                </a:extLst>
              </a:tr>
              <a:tr h="246275">
                <a:tc>
                  <a:txBody>
                    <a:bodyPr/>
                    <a:lstStyle/>
                    <a:p>
                      <a:r>
                        <a:rPr lang="en-US" sz="1050" dirty="0"/>
                        <a:t>Define fuse</a:t>
                      </a:r>
                    </a:p>
                  </a:txBody>
                  <a:tcPr/>
                </a:tc>
                <a:extLst>
                  <a:ext uri="{0D108BD9-81ED-4DB2-BD59-A6C34878D82A}">
                    <a16:rowId xmlns:a16="http://schemas.microsoft.com/office/drawing/2014/main" val="3941938264"/>
                  </a:ext>
                </a:extLst>
              </a:tr>
              <a:tr h="246275">
                <a:tc>
                  <a:txBody>
                    <a:bodyPr/>
                    <a:lstStyle/>
                    <a:p>
                      <a:r>
                        <a:rPr lang="en-US" sz="1050" dirty="0"/>
                        <a:t>Define induction motor</a:t>
                      </a:r>
                    </a:p>
                  </a:txBody>
                  <a:tcPr/>
                </a:tc>
                <a:extLst>
                  <a:ext uri="{0D108BD9-81ED-4DB2-BD59-A6C34878D82A}">
                    <a16:rowId xmlns:a16="http://schemas.microsoft.com/office/drawing/2014/main" val="1598816642"/>
                  </a:ext>
                </a:extLst>
              </a:tr>
              <a:tr h="246275">
                <a:tc>
                  <a:txBody>
                    <a:bodyPr/>
                    <a:lstStyle/>
                    <a:p>
                      <a:r>
                        <a:rPr lang="en-US" sz="1050" dirty="0"/>
                        <a:t>Define</a:t>
                      </a:r>
                      <a:r>
                        <a:rPr lang="en-US" sz="1050" baseline="0" dirty="0"/>
                        <a:t> l</a:t>
                      </a:r>
                      <a:r>
                        <a:rPr lang="en-US" sz="1050" dirty="0"/>
                        <a:t>ine segment</a:t>
                      </a:r>
                    </a:p>
                  </a:txBody>
                  <a:tcPr/>
                </a:tc>
                <a:extLst>
                  <a:ext uri="{0D108BD9-81ED-4DB2-BD59-A6C34878D82A}">
                    <a16:rowId xmlns:a16="http://schemas.microsoft.com/office/drawing/2014/main" val="3774400257"/>
                  </a:ext>
                </a:extLst>
              </a:tr>
              <a:tr h="246275">
                <a:tc>
                  <a:txBody>
                    <a:bodyPr/>
                    <a:lstStyle/>
                    <a:p>
                      <a:r>
                        <a:rPr lang="en-US" sz="1050" dirty="0"/>
                        <a:t>Define line configuration</a:t>
                      </a:r>
                    </a:p>
                  </a:txBody>
                  <a:tcPr/>
                </a:tc>
                <a:extLst>
                  <a:ext uri="{0D108BD9-81ED-4DB2-BD59-A6C34878D82A}">
                    <a16:rowId xmlns:a16="http://schemas.microsoft.com/office/drawing/2014/main" val="3593202467"/>
                  </a:ext>
                </a:extLst>
              </a:tr>
              <a:tr h="246275">
                <a:tc>
                  <a:txBody>
                    <a:bodyPr/>
                    <a:lstStyle/>
                    <a:p>
                      <a:r>
                        <a:rPr lang="en-US" sz="1050" dirty="0"/>
                        <a:t>Define load</a:t>
                      </a:r>
                    </a:p>
                  </a:txBody>
                  <a:tcPr/>
                </a:tc>
                <a:extLst>
                  <a:ext uri="{0D108BD9-81ED-4DB2-BD59-A6C34878D82A}">
                    <a16:rowId xmlns:a16="http://schemas.microsoft.com/office/drawing/2014/main" val="1969452835"/>
                  </a:ext>
                </a:extLst>
              </a:tr>
              <a:tr h="246275">
                <a:tc>
                  <a:txBody>
                    <a:bodyPr/>
                    <a:lstStyle/>
                    <a:p>
                      <a:r>
                        <a:rPr lang="en-US" sz="1050" dirty="0"/>
                        <a:t>Define loadshape</a:t>
                      </a:r>
                    </a:p>
                  </a:txBody>
                  <a:tcPr/>
                </a:tc>
                <a:extLst>
                  <a:ext uri="{0D108BD9-81ED-4DB2-BD59-A6C34878D82A}">
                    <a16:rowId xmlns:a16="http://schemas.microsoft.com/office/drawing/2014/main" val="4150030611"/>
                  </a:ext>
                </a:extLst>
              </a:tr>
              <a:tr h="246275">
                <a:tc>
                  <a:txBody>
                    <a:bodyPr/>
                    <a:lstStyle/>
                    <a:p>
                      <a:r>
                        <a:rPr lang="en-US" sz="1050" dirty="0"/>
                        <a:t>Define Master file</a:t>
                      </a:r>
                    </a:p>
                  </a:txBody>
                  <a:tcPr/>
                </a:tc>
                <a:extLst>
                  <a:ext uri="{0D108BD9-81ED-4DB2-BD59-A6C34878D82A}">
                    <a16:rowId xmlns:a16="http://schemas.microsoft.com/office/drawing/2014/main" val="388158771"/>
                  </a:ext>
                </a:extLst>
              </a:tr>
              <a:tr h="246275">
                <a:tc>
                  <a:txBody>
                    <a:bodyPr/>
                    <a:lstStyle/>
                    <a:p>
                      <a:r>
                        <a:rPr lang="en-US" sz="1050" dirty="0"/>
                        <a:t>Define monitors</a:t>
                      </a:r>
                    </a:p>
                  </a:txBody>
                  <a:tcPr/>
                </a:tc>
                <a:extLst>
                  <a:ext uri="{0D108BD9-81ED-4DB2-BD59-A6C34878D82A}">
                    <a16:rowId xmlns:a16="http://schemas.microsoft.com/office/drawing/2014/main" val="263919210"/>
                  </a:ext>
                </a:extLst>
              </a:tr>
              <a:tr h="246275">
                <a:tc>
                  <a:txBody>
                    <a:bodyPr/>
                    <a:lstStyle/>
                    <a:p>
                      <a:r>
                        <a:rPr lang="en-US" sz="1050" dirty="0"/>
                        <a:t>Define </a:t>
                      </a:r>
                      <a:r>
                        <a:rPr lang="en-US" sz="1050" dirty="0" err="1"/>
                        <a:t>reclosers</a:t>
                      </a:r>
                      <a:endParaRPr lang="en-US" sz="1050" dirty="0"/>
                    </a:p>
                  </a:txBody>
                  <a:tcPr/>
                </a:tc>
                <a:extLst>
                  <a:ext uri="{0D108BD9-81ED-4DB2-BD59-A6C34878D82A}">
                    <a16:rowId xmlns:a16="http://schemas.microsoft.com/office/drawing/2014/main" val="1385374402"/>
                  </a:ext>
                </a:extLst>
              </a:tr>
              <a:tr h="246275">
                <a:tc>
                  <a:txBody>
                    <a:bodyPr/>
                    <a:lstStyle/>
                    <a:p>
                      <a:r>
                        <a:rPr lang="en-US" sz="1050" dirty="0"/>
                        <a:t>Define regulator control</a:t>
                      </a:r>
                    </a:p>
                  </a:txBody>
                  <a:tcPr/>
                </a:tc>
                <a:extLst>
                  <a:ext uri="{0D108BD9-81ED-4DB2-BD59-A6C34878D82A}">
                    <a16:rowId xmlns:a16="http://schemas.microsoft.com/office/drawing/2014/main" val="2707589639"/>
                  </a:ext>
                </a:extLst>
              </a:tr>
              <a:tr h="246275">
                <a:tc>
                  <a:txBody>
                    <a:bodyPr/>
                    <a:lstStyle/>
                    <a:p>
                      <a:r>
                        <a:rPr lang="en-US" sz="1050" dirty="0"/>
                        <a:t>Define relay</a:t>
                      </a:r>
                    </a:p>
                  </a:txBody>
                  <a:tcPr/>
                </a:tc>
                <a:extLst>
                  <a:ext uri="{0D108BD9-81ED-4DB2-BD59-A6C34878D82A}">
                    <a16:rowId xmlns:a16="http://schemas.microsoft.com/office/drawing/2014/main" val="3708537916"/>
                  </a:ext>
                </a:extLst>
              </a:tr>
              <a:tr h="246275">
                <a:tc>
                  <a:txBody>
                    <a:bodyPr/>
                    <a:lstStyle/>
                    <a:p>
                      <a:r>
                        <a:rPr lang="en-US" sz="1050" dirty="0"/>
                        <a:t>Define a file</a:t>
                      </a:r>
                      <a:r>
                        <a:rPr lang="en-US" sz="1050" baseline="0" dirty="0"/>
                        <a:t> to perform dynamic analysis</a:t>
                      </a:r>
                      <a:endParaRPr lang="en-US" sz="1050" dirty="0"/>
                    </a:p>
                  </a:txBody>
                  <a:tcPr/>
                </a:tc>
                <a:extLst>
                  <a:ext uri="{0D108BD9-81ED-4DB2-BD59-A6C34878D82A}">
                    <a16:rowId xmlns:a16="http://schemas.microsoft.com/office/drawing/2014/main" val="2828469649"/>
                  </a:ext>
                </a:extLst>
              </a:tr>
              <a:tr h="246275">
                <a:tc>
                  <a:txBody>
                    <a:bodyPr/>
                    <a:lstStyle/>
                    <a:p>
                      <a:r>
                        <a:rPr lang="en-US" sz="1050" dirty="0"/>
                        <a:t>Define operating</a:t>
                      </a:r>
                      <a:r>
                        <a:rPr lang="en-US" sz="1050" baseline="0" dirty="0"/>
                        <a:t> curves for relay, recloser and fuses</a:t>
                      </a:r>
                      <a:endParaRPr lang="en-US" sz="1050" dirty="0"/>
                    </a:p>
                  </a:txBody>
                  <a:tcPr/>
                </a:tc>
                <a:extLst>
                  <a:ext uri="{0D108BD9-81ED-4DB2-BD59-A6C34878D82A}">
                    <a16:rowId xmlns:a16="http://schemas.microsoft.com/office/drawing/2014/main" val="35744608"/>
                  </a:ext>
                </a:extLst>
              </a:tr>
              <a:tr h="246275">
                <a:tc>
                  <a:txBody>
                    <a:bodyPr/>
                    <a:lstStyle/>
                    <a:p>
                      <a:r>
                        <a:rPr lang="en-US" sz="1050" dirty="0"/>
                        <a:t>Define transformers</a:t>
                      </a:r>
                    </a:p>
                  </a:txBody>
                  <a:tcPr/>
                </a:tc>
                <a:extLst>
                  <a:ext uri="{0D108BD9-81ED-4DB2-BD59-A6C34878D82A}">
                    <a16:rowId xmlns:a16="http://schemas.microsoft.com/office/drawing/2014/main" val="3291128176"/>
                  </a:ext>
                </a:extLst>
              </a:tr>
              <a:tr h="246275">
                <a:tc>
                  <a:txBody>
                    <a:bodyPr/>
                    <a:lstStyle/>
                    <a:p>
                      <a:r>
                        <a:rPr lang="en-US" sz="1050" dirty="0"/>
                        <a:t>Define voltage source</a:t>
                      </a:r>
                    </a:p>
                  </a:txBody>
                  <a:tcPr/>
                </a:tc>
                <a:extLst>
                  <a:ext uri="{0D108BD9-81ED-4DB2-BD59-A6C34878D82A}">
                    <a16:rowId xmlns:a16="http://schemas.microsoft.com/office/drawing/2014/main" val="1797141547"/>
                  </a:ext>
                </a:extLst>
              </a:tr>
            </a:tbl>
          </a:graphicData>
        </a:graphic>
      </p:graphicFrame>
      <p:sp>
        <p:nvSpPr>
          <p:cNvPr id="24" name="Right Arrow 23"/>
          <p:cNvSpPr/>
          <p:nvPr/>
        </p:nvSpPr>
        <p:spPr bwMode="auto">
          <a:xfrm>
            <a:off x="3962518" y="3276600"/>
            <a:ext cx="609600" cy="4662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77869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43666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24000"/>
            <a:ext cx="53340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new circuit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DefaultBaseFrequency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circuit.IEEE13Nodeckt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pu=1.0001 phases=3 bus1=</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Angle=30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MVAsc3=20000 MVASC1=21000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505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txBox="1">
            <a:spLocks/>
          </p:cNvSpPr>
          <p:nvPr/>
        </p:nvSpPr>
        <p:spPr bwMode="auto">
          <a:xfrm>
            <a:off x="1008274" y="3829626"/>
            <a:ext cx="4343400" cy="513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40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302327" y="4267200"/>
            <a:ext cx="6927273" cy="369332"/>
          </a:xfrm>
          <a:prstGeom prst="rect">
            <a:avLst/>
          </a:prstGeom>
          <a:noFill/>
        </p:spPr>
        <p:txBody>
          <a:bodyPr wrap="square" rtlCol="0">
            <a:spAutoFit/>
          </a:bodyPr>
          <a:lstStyle/>
          <a:p>
            <a:pPr lvl="0" algn="just"/>
            <a:r>
              <a:rPr lang="en-US" sz="1800" dirty="0"/>
              <a:t>Name of bus to which the source's first terminal is connected. </a:t>
            </a:r>
          </a:p>
        </p:txBody>
      </p:sp>
      <p:sp>
        <p:nvSpPr>
          <p:cNvPr id="12" name="Title 1"/>
          <p:cNvSpPr txBox="1">
            <a:spLocks/>
          </p:cNvSpPr>
          <p:nvPr/>
        </p:nvSpPr>
        <p:spPr bwMode="auto">
          <a:xfrm>
            <a:off x="990600" y="4495800"/>
            <a:ext cx="4343400" cy="626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Angle</a:t>
            </a:r>
            <a:endParaRPr lang="en-US" sz="40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287162" y="4953000"/>
            <a:ext cx="6332838" cy="369332"/>
          </a:xfrm>
          <a:prstGeom prst="rect">
            <a:avLst/>
          </a:prstGeom>
          <a:noFill/>
        </p:spPr>
        <p:txBody>
          <a:bodyPr wrap="square" rtlCol="0">
            <a:spAutoFit/>
          </a:bodyPr>
          <a:lstStyle/>
          <a:p>
            <a:pPr lvl="0" algn="just"/>
            <a:r>
              <a:rPr lang="en-US" sz="1800" dirty="0"/>
              <a:t>Base angle, in degrees, of the first phase.</a:t>
            </a:r>
          </a:p>
        </p:txBody>
      </p:sp>
      <p:sp>
        <p:nvSpPr>
          <p:cNvPr id="16" name="Title 1"/>
          <p:cNvSpPr txBox="1">
            <a:spLocks/>
          </p:cNvSpPr>
          <p:nvPr/>
        </p:nvSpPr>
        <p:spPr bwMode="auto">
          <a:xfrm>
            <a:off x="994867" y="5257800"/>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MVAsc3</a:t>
            </a:r>
            <a:endParaRPr lang="en-US" sz="40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287162" y="5715000"/>
            <a:ext cx="6332838" cy="369332"/>
          </a:xfrm>
          <a:prstGeom prst="rect">
            <a:avLst/>
          </a:prstGeom>
          <a:noFill/>
        </p:spPr>
        <p:txBody>
          <a:bodyPr wrap="square" rtlCol="0">
            <a:spAutoFit/>
          </a:bodyPr>
          <a:lstStyle/>
          <a:p>
            <a:pPr lvl="0" algn="just"/>
            <a:r>
              <a:rPr lang="en-US" sz="1800" dirty="0"/>
              <a:t>3‐phase short circuit MVA.</a:t>
            </a:r>
          </a:p>
        </p:txBody>
      </p:sp>
    </p:spTree>
    <p:extLst>
      <p:ext uri="{BB962C8B-B14F-4D97-AF65-F5344CB8AC3E}">
        <p14:creationId xmlns:p14="http://schemas.microsoft.com/office/powerpoint/2010/main" val="24723482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 name="Rectangle 2"/>
          <p:cNvSpPr/>
          <p:nvPr/>
        </p:nvSpPr>
        <p:spPr>
          <a:xfrm>
            <a:off x="594301" y="1295400"/>
            <a:ext cx="6416100" cy="369332"/>
          </a:xfrm>
          <a:prstGeom prst="rect">
            <a:avLst/>
          </a:prstGeom>
        </p:spPr>
        <p:txBody>
          <a:bodyPr wrap="square">
            <a:spAutoFit/>
          </a:bodyPr>
          <a:lstStyle/>
          <a:p>
            <a:r>
              <a:rPr lang="en-US" sz="1800" dirty="0"/>
              <a:t>It is the main file which is defined to perform dynamic analysis.</a:t>
            </a:r>
          </a:p>
        </p:txBody>
      </p:sp>
      <p:sp>
        <p:nvSpPr>
          <p:cNvPr id="14" name="Rectangle 13"/>
          <p:cNvSpPr/>
          <p:nvPr/>
        </p:nvSpPr>
        <p:spPr>
          <a:xfrm>
            <a:off x="609600" y="1712893"/>
            <a:ext cx="8077200" cy="954107"/>
          </a:xfrm>
          <a:prstGeom prst="rect">
            <a:avLst/>
          </a:prstGeom>
        </p:spPr>
        <p:txBody>
          <a:bodyPr wrap="square">
            <a:spAutoFit/>
          </a:bodyPr>
          <a:lstStyle/>
          <a:p>
            <a:r>
              <a:rPr lang="en-US" sz="2000" b="1" dirty="0"/>
              <a:t>Two steps to perform dynamic analysis: </a:t>
            </a:r>
          </a:p>
          <a:p>
            <a:pPr marL="800100" lvl="1" indent="-342900">
              <a:buFont typeface="+mj-lt"/>
              <a:buAutoNum type="arabicPeriod"/>
            </a:pPr>
            <a:r>
              <a:rPr lang="en-US" sz="1800" dirty="0"/>
              <a:t>Run static power flow to obtain the initialization for dynamic simulation</a:t>
            </a:r>
          </a:p>
          <a:p>
            <a:pPr marL="800100" lvl="1" indent="-342900">
              <a:buFont typeface="+mj-lt"/>
              <a:buAutoNum type="arabicPeriod"/>
            </a:pPr>
            <a:r>
              <a:rPr lang="en-US" sz="1800" dirty="0"/>
              <a:t>Perform the dynamic simulation</a:t>
            </a:r>
          </a:p>
        </p:txBody>
      </p:sp>
      <p:sp>
        <p:nvSpPr>
          <p:cNvPr id="15" name="Rectangle 14"/>
          <p:cNvSpPr/>
          <p:nvPr/>
        </p:nvSpPr>
        <p:spPr>
          <a:xfrm>
            <a:off x="588814" y="3138012"/>
            <a:ext cx="8153400" cy="1323439"/>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Redirect "</a:t>
            </a:r>
            <a:r>
              <a:rPr lang="en-US" sz="1600" dirty="0" err="1">
                <a:solidFill>
                  <a:srgbClr val="000000"/>
                </a:solidFill>
                <a:latin typeface="Calibri" panose="020F0502020204030204" pitchFamily="34" charset="0"/>
              </a:rPr>
              <a:t>Master.DSS</a:t>
            </a:r>
            <a:r>
              <a:rPr lang="en-US" sz="1600" dirty="0">
                <a:solidFill>
                  <a:srgbClr val="000000"/>
                </a:solidFill>
                <a:latin typeface="Calibri" panose="020F0502020204030204" pitchFamily="34" charset="0"/>
              </a:rPr>
              <a:t>"  !Compile</a:t>
            </a:r>
          </a:p>
          <a:p>
            <a:pPr lvl="0">
              <a:defRPr/>
            </a:pPr>
            <a:r>
              <a:rPr lang="en-US" sz="1600" dirty="0">
                <a:solidFill>
                  <a:srgbClr val="000000"/>
                </a:solidFill>
                <a:latin typeface="Calibri" panose="020F0502020204030204" pitchFamily="34" charset="0"/>
              </a:rPr>
              <a:t>New </a:t>
            </a:r>
            <a:r>
              <a:rPr lang="en-US" sz="1600" dirty="0" err="1">
                <a:solidFill>
                  <a:srgbClr val="000000"/>
                </a:solidFill>
                <a:latin typeface="Calibri" panose="020F0502020204030204" pitchFamily="34" charset="0"/>
              </a:rPr>
              <a:t>Monitor.Mtime</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Vsource.source</a:t>
            </a:r>
            <a:r>
              <a:rPr lang="en-US" sz="1600" dirty="0">
                <a:solidFill>
                  <a:srgbClr val="000000"/>
                </a:solidFill>
                <a:latin typeface="Calibri" panose="020F0502020204030204" pitchFamily="34" charset="0"/>
              </a:rPr>
              <a:t>  mode=5   ! solution time monitor</a:t>
            </a:r>
          </a:p>
          <a:p>
            <a:pPr lvl="0">
              <a:defRPr/>
            </a:pPr>
            <a:r>
              <a:rPr lang="en-US" sz="1600" dirty="0">
                <a:solidFill>
                  <a:srgbClr val="000000"/>
                </a:solidFill>
                <a:latin typeface="Calibri" panose="020F0502020204030204" pitchFamily="34" charset="0"/>
              </a:rPr>
              <a:t>Set </a:t>
            </a:r>
            <a:r>
              <a:rPr lang="en-US" sz="1600" dirty="0" err="1">
                <a:solidFill>
                  <a:srgbClr val="000000"/>
                </a:solidFill>
                <a:latin typeface="Calibri" panose="020F0502020204030204" pitchFamily="34" charset="0"/>
              </a:rPr>
              <a:t>Maxcontroliter</a:t>
            </a:r>
            <a:r>
              <a:rPr lang="en-US" sz="1600" dirty="0">
                <a:solidFill>
                  <a:srgbClr val="000000"/>
                </a:solidFill>
                <a:latin typeface="Calibri" panose="020F0502020204030204" pitchFamily="34" charset="0"/>
              </a:rPr>
              <a:t>=20</a:t>
            </a:r>
          </a:p>
          <a:p>
            <a:pPr lvl="0">
              <a:defRPr/>
            </a:pPr>
            <a:r>
              <a:rPr lang="en-US" sz="1600" dirty="0">
                <a:solidFill>
                  <a:srgbClr val="000000"/>
                </a:solidFill>
                <a:latin typeface="Calibri" panose="020F0502020204030204" pitchFamily="34" charset="0"/>
              </a:rPr>
              <a:t>Set </a:t>
            </a:r>
            <a:r>
              <a:rPr lang="en-US" sz="1600" dirty="0" err="1">
                <a:solidFill>
                  <a:srgbClr val="000000"/>
                </a:solidFill>
                <a:latin typeface="Calibri" panose="020F0502020204030204" pitchFamily="34" charset="0"/>
              </a:rPr>
              <a:t>maxiterations</a:t>
            </a:r>
            <a:r>
              <a:rPr lang="en-US" sz="1600" dirty="0">
                <a:solidFill>
                  <a:srgbClr val="000000"/>
                </a:solidFill>
                <a:latin typeface="Calibri" panose="020F0502020204030204" pitchFamily="34" charset="0"/>
              </a:rPr>
              <a:t>=20</a:t>
            </a:r>
          </a:p>
          <a:p>
            <a:pPr lvl="0">
              <a:defRPr/>
            </a:pPr>
            <a:r>
              <a:rPr lang="en-US" sz="1600" dirty="0">
                <a:solidFill>
                  <a:srgbClr val="000000"/>
                </a:solidFill>
                <a:latin typeface="Calibri" panose="020F0502020204030204" pitchFamily="34" charset="0"/>
              </a:rPr>
              <a:t>solve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2728346"/>
            <a:ext cx="40593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(Initialization):</a:t>
            </a:r>
          </a:p>
        </p:txBody>
      </p:sp>
      <p:sp>
        <p:nvSpPr>
          <p:cNvPr id="19" name="Rectangle 2"/>
          <p:cNvSpPr>
            <a:spLocks noChangeArrowheads="1"/>
          </p:cNvSpPr>
          <p:nvPr/>
        </p:nvSpPr>
        <p:spPr bwMode="auto">
          <a:xfrm>
            <a:off x="588814" y="4400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48233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Redirect</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00928" y="5172670"/>
            <a:ext cx="7536486" cy="369332"/>
          </a:xfrm>
          <a:prstGeom prst="rect">
            <a:avLst/>
          </a:prstGeom>
          <a:noFill/>
        </p:spPr>
        <p:txBody>
          <a:bodyPr wrap="square" rtlCol="0">
            <a:spAutoFit/>
          </a:bodyPr>
          <a:lstStyle/>
          <a:p>
            <a:pPr algn="just"/>
            <a:r>
              <a:rPr lang="en-US" sz="1800" dirty="0"/>
              <a:t>Resets the current directory to </a:t>
            </a:r>
            <a:r>
              <a:rPr lang="en-US" sz="1800" dirty="0" err="1"/>
              <a:t>Master.DSS</a:t>
            </a:r>
            <a:r>
              <a:rPr lang="en-US" sz="1800" dirty="0"/>
              <a:t> file. </a:t>
            </a:r>
          </a:p>
        </p:txBody>
      </p:sp>
    </p:spTree>
    <p:extLst>
      <p:ext uri="{BB962C8B-B14F-4D97-AF65-F5344CB8AC3E}">
        <p14:creationId xmlns:p14="http://schemas.microsoft.com/office/powerpoint/2010/main" val="13733295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Redirect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Master.DSS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!Compile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Monitor.Mtime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Vsource.source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mode=5   ! solution time monitor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Maxcontroliter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maxiterations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a:t>
            </a:r>
          </a:p>
        </p:txBody>
      </p:sp>
      <p:sp>
        <p:nvSpPr>
          <p:cNvPr id="17" name="Rectangle 2"/>
          <p:cNvSpPr>
            <a:spLocks noChangeArrowheads="1"/>
          </p:cNvSpPr>
          <p:nvPr/>
        </p:nvSpPr>
        <p:spPr bwMode="auto">
          <a:xfrm>
            <a:off x="588814" y="1176545"/>
            <a:ext cx="40593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(Initialization):</a:t>
            </a:r>
          </a:p>
        </p:txBody>
      </p:sp>
      <p:sp>
        <p:nvSpPr>
          <p:cNvPr id="19" name="Rectangle 2"/>
          <p:cNvSpPr>
            <a:spLocks noChangeArrowheads="1"/>
          </p:cNvSpPr>
          <p:nvPr/>
        </p:nvSpPr>
        <p:spPr bwMode="auto">
          <a:xfrm>
            <a:off x="588814" y="2848689"/>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195340"/>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New Monitor.Mtime</a:t>
            </a:r>
          </a:p>
        </p:txBody>
      </p:sp>
      <p:sp>
        <p:nvSpPr>
          <p:cNvPr id="21" name="TextBox 20"/>
          <p:cNvSpPr txBox="1"/>
          <p:nvPr/>
        </p:nvSpPr>
        <p:spPr>
          <a:xfrm>
            <a:off x="900928" y="3620869"/>
            <a:ext cx="7536486" cy="646331"/>
          </a:xfrm>
          <a:prstGeom prst="rect">
            <a:avLst/>
          </a:prstGeom>
          <a:noFill/>
        </p:spPr>
        <p:txBody>
          <a:bodyPr wrap="square" rtlCol="0">
            <a:spAutoFit/>
          </a:bodyPr>
          <a:lstStyle/>
          <a:p>
            <a:pPr lvl="0" algn="just"/>
            <a:r>
              <a:rPr lang="en-US" sz="1800" dirty="0">
                <a:solidFill>
                  <a:srgbClr val="000000"/>
                </a:solidFill>
              </a:rPr>
              <a:t>Defines a monitor object named </a:t>
            </a:r>
            <a:r>
              <a:rPr lang="en-US" sz="1800" dirty="0" err="1">
                <a:solidFill>
                  <a:srgbClr val="000000"/>
                </a:solidFill>
              </a:rPr>
              <a:t>Mtime</a:t>
            </a:r>
            <a:r>
              <a:rPr lang="en-US" sz="1800" dirty="0">
                <a:solidFill>
                  <a:srgbClr val="000000"/>
                </a:solidFill>
              </a:rPr>
              <a:t>, which is used for collecting time information for plotting.</a:t>
            </a:r>
          </a:p>
        </p:txBody>
      </p:sp>
      <p:sp>
        <p:nvSpPr>
          <p:cNvPr id="16" name="Title 1"/>
          <p:cNvSpPr txBox="1">
            <a:spLocks/>
          </p:cNvSpPr>
          <p:nvPr/>
        </p:nvSpPr>
        <p:spPr bwMode="auto">
          <a:xfrm>
            <a:off x="609600" y="42137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Vsource.source</a:t>
            </a:r>
          </a:p>
        </p:txBody>
      </p:sp>
      <p:sp>
        <p:nvSpPr>
          <p:cNvPr id="22" name="TextBox 21"/>
          <p:cNvSpPr txBox="1"/>
          <p:nvPr/>
        </p:nvSpPr>
        <p:spPr>
          <a:xfrm>
            <a:off x="900928" y="4639270"/>
            <a:ext cx="7536486" cy="923330"/>
          </a:xfrm>
          <a:prstGeom prst="rect">
            <a:avLst/>
          </a:prstGeom>
          <a:noFill/>
        </p:spPr>
        <p:txBody>
          <a:bodyPr wrap="square" rtlCol="0">
            <a:spAutoFit/>
          </a:bodyPr>
          <a:lstStyle/>
          <a:p>
            <a:pPr lvl="0" algn="just"/>
            <a:r>
              <a:rPr lang="en-US" sz="1800" dirty="0">
                <a:solidFill>
                  <a:srgbClr val="000000"/>
                </a:solidFill>
              </a:rPr>
              <a:t>It is equivalent with Element=</a:t>
            </a:r>
            <a:r>
              <a:rPr lang="en-US" sz="1800" dirty="0" err="1">
                <a:solidFill>
                  <a:srgbClr val="000000"/>
                </a:solidFill>
              </a:rPr>
              <a:t>Vsource.source</a:t>
            </a:r>
            <a:endParaRPr lang="en-US" sz="1800" dirty="0">
              <a:solidFill>
                <a:srgbClr val="000000"/>
              </a:solidFill>
            </a:endParaRPr>
          </a:p>
          <a:p>
            <a:pPr lvl="0" algn="just"/>
            <a:r>
              <a:rPr lang="en-US" sz="1800" dirty="0">
                <a:solidFill>
                  <a:srgbClr val="000000"/>
                </a:solidFill>
              </a:rPr>
              <a:t>It specifies the Name of an existing circuit element to which the monitor is to be connected.</a:t>
            </a:r>
          </a:p>
        </p:txBody>
      </p:sp>
    </p:spTree>
    <p:extLst>
      <p:ext uri="{BB962C8B-B14F-4D97-AF65-F5344CB8AC3E}">
        <p14:creationId xmlns:p14="http://schemas.microsoft.com/office/powerpoint/2010/main" val="20242054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Redirect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Master.DSS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!Compile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Monitor.Mtime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Vsource.source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mode=5   ! solution time monitor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Maxcontroliter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maxiterations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a:t>
            </a:r>
          </a:p>
        </p:txBody>
      </p:sp>
      <p:sp>
        <p:nvSpPr>
          <p:cNvPr id="17" name="Rectangle 2"/>
          <p:cNvSpPr>
            <a:spLocks noChangeArrowheads="1"/>
          </p:cNvSpPr>
          <p:nvPr/>
        </p:nvSpPr>
        <p:spPr bwMode="auto">
          <a:xfrm>
            <a:off x="588814" y="1176545"/>
            <a:ext cx="40593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(Initialization):</a:t>
            </a:r>
          </a:p>
        </p:txBody>
      </p:sp>
      <p:sp>
        <p:nvSpPr>
          <p:cNvPr id="19" name="Rectangle 2"/>
          <p:cNvSpPr>
            <a:spLocks noChangeArrowheads="1"/>
          </p:cNvSpPr>
          <p:nvPr/>
        </p:nvSpPr>
        <p:spPr bwMode="auto">
          <a:xfrm>
            <a:off x="588814" y="2848689"/>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195340"/>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mode</a:t>
            </a:r>
          </a:p>
        </p:txBody>
      </p:sp>
      <p:sp>
        <p:nvSpPr>
          <p:cNvPr id="21" name="TextBox 20"/>
          <p:cNvSpPr txBox="1"/>
          <p:nvPr/>
        </p:nvSpPr>
        <p:spPr>
          <a:xfrm>
            <a:off x="900928" y="3620869"/>
            <a:ext cx="8014472" cy="2308324"/>
          </a:xfrm>
          <a:prstGeom prst="rect">
            <a:avLst/>
          </a:prstGeom>
          <a:noFill/>
        </p:spPr>
        <p:txBody>
          <a:bodyPr wrap="square" rtlCol="0">
            <a:spAutoFit/>
          </a:bodyPr>
          <a:lstStyle/>
          <a:p>
            <a:pPr lvl="0" algn="just"/>
            <a:r>
              <a:rPr lang="en-US" sz="1800" dirty="0">
                <a:solidFill>
                  <a:srgbClr val="000000"/>
                </a:solidFill>
              </a:rPr>
              <a:t>Mode is an integer bitmask code to describe what the monitor will save. Monitors can save two basic types of quantities: 1) Voltage and current; 2) Power. </a:t>
            </a:r>
          </a:p>
          <a:p>
            <a:pPr lvl="0" algn="just"/>
            <a:r>
              <a:rPr lang="en-US" sz="1800" dirty="0">
                <a:solidFill>
                  <a:srgbClr val="000000"/>
                </a:solidFill>
              </a:rPr>
              <a:t>The Mode codes are defined as follows:</a:t>
            </a:r>
          </a:p>
          <a:p>
            <a:pPr lvl="1" algn="just"/>
            <a:r>
              <a:rPr lang="en-US" sz="1800" dirty="0">
                <a:solidFill>
                  <a:srgbClr val="000000"/>
                </a:solidFill>
              </a:rPr>
              <a:t>0: Standard mode - V and I, each phase, complex</a:t>
            </a:r>
          </a:p>
          <a:p>
            <a:pPr lvl="1" algn="just"/>
            <a:r>
              <a:rPr lang="en-US" sz="1800" dirty="0">
                <a:solidFill>
                  <a:srgbClr val="000000"/>
                </a:solidFill>
              </a:rPr>
              <a:t>1: Power each phase, complex (kw and </a:t>
            </a:r>
            <a:r>
              <a:rPr lang="en-US" sz="1800" dirty="0" err="1">
                <a:solidFill>
                  <a:srgbClr val="000000"/>
                </a:solidFill>
              </a:rPr>
              <a:t>kvars</a:t>
            </a:r>
            <a:r>
              <a:rPr lang="en-US" sz="1800" dirty="0">
                <a:solidFill>
                  <a:srgbClr val="000000"/>
                </a:solidFill>
              </a:rPr>
              <a:t>)</a:t>
            </a:r>
          </a:p>
          <a:p>
            <a:pPr lvl="1" algn="just"/>
            <a:r>
              <a:rPr lang="en-US" sz="1800" dirty="0">
                <a:solidFill>
                  <a:srgbClr val="000000"/>
                </a:solidFill>
              </a:rPr>
              <a:t>2: Transformer taps (connect Monitor to a transformer winding)</a:t>
            </a:r>
          </a:p>
          <a:p>
            <a:pPr lvl="1" algn="just"/>
            <a:r>
              <a:rPr lang="en-US" sz="1800" dirty="0">
                <a:solidFill>
                  <a:srgbClr val="000000"/>
                </a:solidFill>
              </a:rPr>
              <a:t>3: State variables (connect Monitor to a </a:t>
            </a:r>
            <a:r>
              <a:rPr lang="en-US" sz="1800" dirty="0" err="1">
                <a:solidFill>
                  <a:srgbClr val="000000"/>
                </a:solidFill>
              </a:rPr>
              <a:t>PCelement</a:t>
            </a:r>
            <a:r>
              <a:rPr lang="en-US" sz="1800" dirty="0">
                <a:solidFill>
                  <a:srgbClr val="000000"/>
                </a:solidFill>
              </a:rPr>
              <a:t>)</a:t>
            </a:r>
          </a:p>
          <a:p>
            <a:pPr lvl="0" algn="just"/>
            <a:r>
              <a:rPr lang="en-US" sz="1800" dirty="0">
                <a:solidFill>
                  <a:srgbClr val="000000"/>
                </a:solidFill>
              </a:rPr>
              <a:t>…</a:t>
            </a:r>
          </a:p>
        </p:txBody>
      </p:sp>
    </p:spTree>
    <p:extLst>
      <p:ext uri="{BB962C8B-B14F-4D97-AF65-F5344CB8AC3E}">
        <p14:creationId xmlns:p14="http://schemas.microsoft.com/office/powerpoint/2010/main" val="28377042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Redirect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Master.DSS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!Compile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Monitor.Mtime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Vsource.source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mode=5   ! solution time monitor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Maxcontroliter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maxiterations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a:t>
            </a:r>
          </a:p>
        </p:txBody>
      </p:sp>
      <p:sp>
        <p:nvSpPr>
          <p:cNvPr id="17" name="Rectangle 2"/>
          <p:cNvSpPr>
            <a:spLocks noChangeArrowheads="1"/>
          </p:cNvSpPr>
          <p:nvPr/>
        </p:nvSpPr>
        <p:spPr bwMode="auto">
          <a:xfrm>
            <a:off x="588814" y="1176545"/>
            <a:ext cx="40593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(Initialization):</a:t>
            </a:r>
          </a:p>
        </p:txBody>
      </p:sp>
      <p:sp>
        <p:nvSpPr>
          <p:cNvPr id="19" name="Rectangle 2"/>
          <p:cNvSpPr>
            <a:spLocks noChangeArrowheads="1"/>
          </p:cNvSpPr>
          <p:nvPr/>
        </p:nvSpPr>
        <p:spPr bwMode="auto">
          <a:xfrm>
            <a:off x="588814" y="28002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124200"/>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21" name="TextBox 20"/>
          <p:cNvSpPr txBox="1"/>
          <p:nvPr/>
        </p:nvSpPr>
        <p:spPr>
          <a:xfrm>
            <a:off x="900928" y="3448377"/>
            <a:ext cx="8166872" cy="298543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rPr>
              <a:t>…</a:t>
            </a:r>
          </a:p>
          <a:p>
            <a:pPr lvl="1" algn="just"/>
            <a:r>
              <a:rPr lang="en-US" sz="1700" dirty="0">
                <a:solidFill>
                  <a:srgbClr val="000000"/>
                </a:solidFill>
              </a:rPr>
              <a:t>4: Flicker level and severity index (</a:t>
            </a:r>
            <a:r>
              <a:rPr lang="en-US" sz="1700" dirty="0" err="1">
                <a:solidFill>
                  <a:srgbClr val="000000"/>
                </a:solidFill>
              </a:rPr>
              <a:t>Pst</a:t>
            </a:r>
            <a:r>
              <a:rPr lang="en-US" sz="1700" dirty="0">
                <a:solidFill>
                  <a:srgbClr val="000000"/>
                </a:solidFill>
              </a:rPr>
              <a:t>) for voltages. </a:t>
            </a:r>
          </a:p>
          <a:p>
            <a:pPr lvl="1" algn="just"/>
            <a:r>
              <a:rPr lang="en-US" sz="1700" dirty="0">
                <a:solidFill>
                  <a:srgbClr val="000000"/>
                </a:solidFill>
              </a:rPr>
              <a:t>5: Solution variables (Iterations, </a:t>
            </a:r>
            <a:r>
              <a:rPr lang="en-US" sz="1700" dirty="0" err="1">
                <a:solidFill>
                  <a:srgbClr val="000000"/>
                </a:solidFill>
              </a:rPr>
              <a:t>etc</a:t>
            </a:r>
            <a:r>
              <a:rPr lang="en-US" sz="1700" dirty="0">
                <a:solidFill>
                  <a:srgbClr val="000000"/>
                </a:solidFill>
              </a:rPr>
              <a:t>). Normally, these would be actual phasor quantities from solution.</a:t>
            </a:r>
          </a:p>
          <a:p>
            <a:pPr lvl="1" algn="just"/>
            <a:r>
              <a:rPr lang="en-US" sz="1700" dirty="0">
                <a:solidFill>
                  <a:srgbClr val="000000"/>
                </a:solidFill>
              </a:rPr>
              <a:t>6: Capacitor Switching </a:t>
            </a:r>
          </a:p>
          <a:p>
            <a:pPr lvl="0" algn="just"/>
            <a:r>
              <a:rPr lang="en-US" sz="1700" dirty="0">
                <a:solidFill>
                  <a:srgbClr val="000000"/>
                </a:solidFill>
              </a:rPr>
              <a:t> +16: Sequence components: V012, I012</a:t>
            </a:r>
          </a:p>
          <a:p>
            <a:pPr lvl="0" algn="just"/>
            <a:r>
              <a:rPr lang="en-US" sz="1700" dirty="0">
                <a:solidFill>
                  <a:srgbClr val="000000"/>
                </a:solidFill>
              </a:rPr>
              <a:t> +32: Magnitude only</a:t>
            </a:r>
          </a:p>
          <a:p>
            <a:pPr lvl="0" algn="just"/>
            <a:r>
              <a:rPr lang="en-US" sz="1700" dirty="0">
                <a:solidFill>
                  <a:srgbClr val="000000"/>
                </a:solidFill>
              </a:rPr>
              <a:t> +64: Positive Sequence only or Average of phases, if not 3 phases.</a:t>
            </a:r>
          </a:p>
          <a:p>
            <a:pPr lvl="0" algn="just"/>
            <a:r>
              <a:rPr lang="en-US" sz="1700" dirty="0">
                <a:solidFill>
                  <a:srgbClr val="000000"/>
                </a:solidFill>
              </a:rPr>
              <a:t>For example, Mode=33 (33=1+32) will save the magnitude of the power (kVA) only in each phase.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754491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Redirect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Master.DSS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!Compile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Monitor.Mtime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Vsource.source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mode=5   ! solution time monitor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Maxcontroliter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maxiterations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a:t>
            </a:r>
          </a:p>
        </p:txBody>
      </p:sp>
      <p:sp>
        <p:nvSpPr>
          <p:cNvPr id="17" name="Rectangle 2"/>
          <p:cNvSpPr>
            <a:spLocks noChangeArrowheads="1"/>
          </p:cNvSpPr>
          <p:nvPr/>
        </p:nvSpPr>
        <p:spPr bwMode="auto">
          <a:xfrm>
            <a:off x="588814" y="1176545"/>
            <a:ext cx="40593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(Initialization):</a:t>
            </a:r>
          </a:p>
        </p:txBody>
      </p:sp>
      <p:sp>
        <p:nvSpPr>
          <p:cNvPr id="19" name="Rectangle 2"/>
          <p:cNvSpPr>
            <a:spLocks noChangeArrowheads="1"/>
          </p:cNvSpPr>
          <p:nvPr/>
        </p:nvSpPr>
        <p:spPr bwMode="auto">
          <a:xfrm>
            <a:off x="588814" y="28002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1469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Maxcontroliter</a:t>
            </a:r>
          </a:p>
        </p:txBody>
      </p:sp>
      <p:sp>
        <p:nvSpPr>
          <p:cNvPr id="21" name="TextBox 20"/>
          <p:cNvSpPr txBox="1"/>
          <p:nvPr/>
        </p:nvSpPr>
        <p:spPr>
          <a:xfrm>
            <a:off x="900928" y="3516868"/>
            <a:ext cx="7633472" cy="369332"/>
          </a:xfrm>
          <a:prstGeom prst="rect">
            <a:avLst/>
          </a:prstGeom>
          <a:noFill/>
        </p:spPr>
        <p:txBody>
          <a:bodyPr wrap="square" rtlCol="0">
            <a:spAutoFit/>
          </a:bodyPr>
          <a:lstStyle/>
          <a:p>
            <a:pPr lvl="0" algn="just"/>
            <a:r>
              <a:rPr lang="en-US" sz="1800" dirty="0">
                <a:solidFill>
                  <a:srgbClr val="000000"/>
                </a:solidFill>
              </a:rPr>
              <a:t>Sets the maximum control iterations per solution. Default is 10.</a:t>
            </a:r>
          </a:p>
        </p:txBody>
      </p:sp>
      <p:sp>
        <p:nvSpPr>
          <p:cNvPr id="12" name="Title 1"/>
          <p:cNvSpPr txBox="1">
            <a:spLocks/>
          </p:cNvSpPr>
          <p:nvPr/>
        </p:nvSpPr>
        <p:spPr bwMode="auto">
          <a:xfrm>
            <a:off x="622342" y="381119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maxiterations</a:t>
            </a:r>
          </a:p>
        </p:txBody>
      </p:sp>
      <p:sp>
        <p:nvSpPr>
          <p:cNvPr id="13" name="TextBox 12"/>
          <p:cNvSpPr txBox="1"/>
          <p:nvPr/>
        </p:nvSpPr>
        <p:spPr>
          <a:xfrm>
            <a:off x="913670" y="4181118"/>
            <a:ext cx="7633472" cy="646331"/>
          </a:xfrm>
          <a:prstGeom prst="rect">
            <a:avLst/>
          </a:prstGeom>
          <a:noFill/>
        </p:spPr>
        <p:txBody>
          <a:bodyPr wrap="square" rtlCol="0">
            <a:spAutoFit/>
          </a:bodyPr>
          <a:lstStyle/>
          <a:p>
            <a:pPr lvl="0" algn="just"/>
            <a:r>
              <a:rPr lang="en-US" sz="1800" dirty="0">
                <a:solidFill>
                  <a:srgbClr val="000000"/>
                </a:solidFill>
              </a:rPr>
              <a:t>Also called </a:t>
            </a:r>
            <a:r>
              <a:rPr lang="en-US" sz="1800" dirty="0" err="1">
                <a:solidFill>
                  <a:srgbClr val="000000"/>
                </a:solidFill>
              </a:rPr>
              <a:t>Maxiter</a:t>
            </a:r>
            <a:r>
              <a:rPr lang="en-US" sz="1800" dirty="0">
                <a:solidFill>
                  <a:srgbClr val="000000"/>
                </a:solidFill>
              </a:rPr>
              <a:t>. Sets the maximum allowable iterations for power flow solutions. Default is 15. </a:t>
            </a:r>
          </a:p>
        </p:txBody>
      </p:sp>
      <p:sp>
        <p:nvSpPr>
          <p:cNvPr id="14" name="Title 1"/>
          <p:cNvSpPr txBox="1">
            <a:spLocks/>
          </p:cNvSpPr>
          <p:nvPr/>
        </p:nvSpPr>
        <p:spPr bwMode="auto">
          <a:xfrm>
            <a:off x="622342" y="4727130"/>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Solve</a:t>
            </a:r>
          </a:p>
        </p:txBody>
      </p:sp>
      <p:sp>
        <p:nvSpPr>
          <p:cNvPr id="16" name="TextBox 15"/>
          <p:cNvSpPr txBox="1"/>
          <p:nvPr/>
        </p:nvSpPr>
        <p:spPr>
          <a:xfrm>
            <a:off x="913670" y="5097057"/>
            <a:ext cx="7633472" cy="369332"/>
          </a:xfrm>
          <a:prstGeom prst="rect">
            <a:avLst/>
          </a:prstGeom>
          <a:noFill/>
        </p:spPr>
        <p:txBody>
          <a:bodyPr wrap="square" rtlCol="0">
            <a:spAutoFit/>
          </a:bodyPr>
          <a:lstStyle/>
          <a:p>
            <a:pPr lvl="0" algn="just"/>
            <a:r>
              <a:rPr lang="en-US" sz="1800" dirty="0">
                <a:solidFill>
                  <a:srgbClr val="000000"/>
                </a:solidFill>
              </a:rPr>
              <a:t>Solves the circuit. Default mode is snapshot.</a:t>
            </a:r>
          </a:p>
        </p:txBody>
      </p:sp>
    </p:spTree>
    <p:extLst>
      <p:ext uri="{BB962C8B-B14F-4D97-AF65-F5344CB8AC3E}">
        <p14:creationId xmlns:p14="http://schemas.microsoft.com/office/powerpoint/2010/main" val="25166019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Set mode=dynamics number=1 h=0.000166667</a:t>
            </a:r>
          </a:p>
          <a:p>
            <a:pPr lvl="0">
              <a:defRPr/>
            </a:pPr>
            <a:r>
              <a:rPr lang="en-US" sz="1600" dirty="0">
                <a:solidFill>
                  <a:srgbClr val="000000"/>
                </a:solidFill>
                <a:latin typeface="Calibri" panose="020F0502020204030204" pitchFamily="34" charset="0"/>
              </a:rPr>
              <a:t>solve</a:t>
            </a:r>
          </a:p>
          <a:p>
            <a:pPr lvl="0">
              <a:defRPr/>
            </a:pPr>
            <a:r>
              <a:rPr lang="en-US" sz="1600" dirty="0">
                <a:solidFill>
                  <a:srgbClr val="000000"/>
                </a:solidFill>
                <a:latin typeface="Calibri" panose="020F0502020204030204" pitchFamily="34" charset="0"/>
              </a:rPr>
              <a:t>Solve number= 10000</a:t>
            </a:r>
          </a:p>
          <a:p>
            <a:pPr lvl="0">
              <a:defRPr/>
            </a:pPr>
            <a:r>
              <a:rPr lang="en-US" sz="1600" dirty="0">
                <a:solidFill>
                  <a:srgbClr val="000000"/>
                </a:solidFill>
                <a:latin typeface="Calibri" panose="020F0502020204030204" pitchFamily="34" charset="0"/>
              </a:rPr>
              <a:t>get time</a:t>
            </a:r>
          </a:p>
          <a:p>
            <a:pPr lvl="0">
              <a:defRPr/>
            </a:pPr>
            <a:r>
              <a:rPr lang="en-US" sz="1600" dirty="0">
                <a:solidFill>
                  <a:srgbClr val="000000"/>
                </a:solidFill>
                <a:latin typeface="Calibri" panose="020F0502020204030204" pitchFamily="34" charset="0"/>
              </a:rPr>
              <a:t>get number</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2231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Mode</a:t>
            </a:r>
          </a:p>
        </p:txBody>
      </p:sp>
      <p:sp>
        <p:nvSpPr>
          <p:cNvPr id="21" name="TextBox 20"/>
          <p:cNvSpPr txBox="1"/>
          <p:nvPr/>
        </p:nvSpPr>
        <p:spPr>
          <a:xfrm>
            <a:off x="900928" y="3593068"/>
            <a:ext cx="7938272" cy="2308324"/>
          </a:xfrm>
          <a:prstGeom prst="rect">
            <a:avLst/>
          </a:prstGeom>
          <a:noFill/>
        </p:spPr>
        <p:txBody>
          <a:bodyPr wrap="square" rtlCol="0">
            <a:spAutoFit/>
          </a:bodyPr>
          <a:lstStyle/>
          <a:p>
            <a:pPr lvl="0" algn="just"/>
            <a:r>
              <a:rPr lang="en-US" sz="1800" dirty="0">
                <a:solidFill>
                  <a:srgbClr val="000000"/>
                </a:solidFill>
              </a:rPr>
              <a:t>Specifies the solution mode for the active circuit. Mode can be one of snap, daily, direct, </a:t>
            </a:r>
            <a:r>
              <a:rPr lang="en-US" sz="1800" dirty="0" err="1">
                <a:solidFill>
                  <a:srgbClr val="000000"/>
                </a:solidFill>
              </a:rPr>
              <a:t>dutycycle</a:t>
            </a:r>
            <a:r>
              <a:rPr lang="en-US" sz="1800" dirty="0">
                <a:solidFill>
                  <a:srgbClr val="000000"/>
                </a:solidFill>
              </a:rPr>
              <a:t>, dynamics, </a:t>
            </a:r>
            <a:r>
              <a:rPr lang="en-US" sz="1800" dirty="0" err="1">
                <a:solidFill>
                  <a:srgbClr val="000000"/>
                </a:solidFill>
              </a:rPr>
              <a:t>faultstudy</a:t>
            </a:r>
            <a:r>
              <a:rPr lang="en-US" sz="1800" dirty="0">
                <a:solidFill>
                  <a:srgbClr val="000000"/>
                </a:solidFill>
              </a:rPr>
              <a:t>, harmonics, yearly.</a:t>
            </a:r>
          </a:p>
          <a:p>
            <a:pPr lvl="0" algn="just"/>
            <a:endParaRPr lang="en-US" sz="1800" dirty="0">
              <a:solidFill>
                <a:srgbClr val="000000"/>
              </a:solidFill>
            </a:endParaRPr>
          </a:p>
          <a:p>
            <a:pPr lvl="0" algn="just"/>
            <a:r>
              <a:rPr lang="en-US" sz="1800" b="1" dirty="0">
                <a:solidFill>
                  <a:srgbClr val="000000"/>
                </a:solidFill>
              </a:rPr>
              <a:t>Mode=Snap:</a:t>
            </a:r>
          </a:p>
          <a:p>
            <a:pPr lvl="0" algn="just"/>
            <a:r>
              <a:rPr lang="en-US" sz="1800" dirty="0">
                <a:solidFill>
                  <a:srgbClr val="000000"/>
                </a:solidFill>
              </a:rPr>
              <a:t>Solve a single snapshot power flow for the present conditions. Loads are modified only by the global load multiplier (</a:t>
            </a:r>
            <a:r>
              <a:rPr lang="en-US" sz="1800" dirty="0" err="1">
                <a:solidFill>
                  <a:srgbClr val="000000"/>
                </a:solidFill>
              </a:rPr>
              <a:t>LoadMult</a:t>
            </a:r>
            <a:r>
              <a:rPr lang="en-US" sz="1800" dirty="0">
                <a:solidFill>
                  <a:srgbClr val="000000"/>
                </a:solidFill>
              </a:rPr>
              <a:t>) and the growth factor for the present year (Year).</a:t>
            </a:r>
          </a:p>
          <a:p>
            <a:pPr lvl="0" algn="just"/>
            <a:r>
              <a:rPr lang="en-US" sz="1800" dirty="0">
                <a:solidFill>
                  <a:srgbClr val="000000"/>
                </a:solidFill>
              </a:rPr>
              <a:t>…</a:t>
            </a:r>
          </a:p>
        </p:txBody>
      </p:sp>
    </p:spTree>
    <p:extLst>
      <p:ext uri="{BB962C8B-B14F-4D97-AF65-F5344CB8AC3E}">
        <p14:creationId xmlns:p14="http://schemas.microsoft.com/office/powerpoint/2010/main" val="32091449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mode=dynamics number=1 h=0.000166667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number= 10000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number</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2231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21" name="TextBox 20"/>
          <p:cNvSpPr txBox="1"/>
          <p:nvPr/>
        </p:nvSpPr>
        <p:spPr>
          <a:xfrm>
            <a:off x="900928" y="3586877"/>
            <a:ext cx="7938272" cy="258532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charset="0"/>
                <a:ea typeface="+mn-ea"/>
                <a:cs typeface="+mn-cs"/>
              </a:rPr>
              <a:t>Mode=Daily:</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Do a series of solutions following the daily load curves. The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stepsize</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defaults to 3600 sec (1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hr</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lvl="0" algn="just"/>
            <a:r>
              <a:rPr lang="en-US" sz="1800" b="1" dirty="0">
                <a:solidFill>
                  <a:srgbClr val="000000"/>
                </a:solidFill>
              </a:rPr>
              <a:t>Mode=Direct:</a:t>
            </a:r>
          </a:p>
          <a:p>
            <a:pPr lvl="0" algn="just"/>
            <a:r>
              <a:rPr lang="en-US" sz="1800" dirty="0">
                <a:solidFill>
                  <a:srgbClr val="000000"/>
                </a:solidFill>
              </a:rPr>
              <a:t>Solves a single snapshot solution using an admittance model of all loads. This is </a:t>
            </a:r>
            <a:r>
              <a:rPr lang="en-US" sz="1800" dirty="0" err="1">
                <a:solidFill>
                  <a:srgbClr val="000000"/>
                </a:solidFill>
              </a:rPr>
              <a:t>noniterative</a:t>
            </a:r>
            <a:r>
              <a:rPr lang="en-US" sz="1800" dirty="0">
                <a:solidFill>
                  <a:srgbClr val="000000"/>
                </a:solidFill>
              </a:rPr>
              <a:t>; just a direct solution using the currently specified voltage and current sources.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p:txBody>
      </p:sp>
    </p:spTree>
    <p:extLst>
      <p:ext uri="{BB962C8B-B14F-4D97-AF65-F5344CB8AC3E}">
        <p14:creationId xmlns:p14="http://schemas.microsoft.com/office/powerpoint/2010/main" val="23062068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mode=dynamics number=1 h=0.000166667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number= 10000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number</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2231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21" name="TextBox 20"/>
          <p:cNvSpPr txBox="1"/>
          <p:nvPr/>
        </p:nvSpPr>
        <p:spPr>
          <a:xfrm>
            <a:off x="900928" y="3586877"/>
            <a:ext cx="7938272" cy="2308324"/>
          </a:xfrm>
          <a:prstGeom prst="rect">
            <a:avLst/>
          </a:prstGeom>
          <a:noFill/>
        </p:spPr>
        <p:txBody>
          <a:bodyPr wrap="square" rtlCol="0">
            <a:spAutoFit/>
          </a:bodyPr>
          <a:lstStyle/>
          <a:p>
            <a:pPr lvl="0" algn="just"/>
            <a:r>
              <a:rPr lang="en-US" sz="1800" dirty="0">
                <a:solidFill>
                  <a:srgbClr val="000000"/>
                </a:solidFill>
              </a:rPr>
              <a:t>…</a:t>
            </a:r>
          </a:p>
          <a:p>
            <a:pPr lvl="0" algn="just"/>
            <a:r>
              <a:rPr lang="en-US" sz="1800" b="1" dirty="0">
                <a:solidFill>
                  <a:srgbClr val="000000"/>
                </a:solidFill>
              </a:rPr>
              <a:t>Mode=</a:t>
            </a:r>
            <a:r>
              <a:rPr lang="en-US" sz="1800" b="1" dirty="0" err="1">
                <a:solidFill>
                  <a:srgbClr val="000000"/>
                </a:solidFill>
              </a:rPr>
              <a:t>Dutycycle</a:t>
            </a:r>
            <a:r>
              <a:rPr lang="en-US" sz="1800" b="1" dirty="0">
                <a:solidFill>
                  <a:srgbClr val="000000"/>
                </a:solidFill>
              </a:rPr>
              <a:t>:</a:t>
            </a:r>
          </a:p>
          <a:p>
            <a:pPr lvl="0" algn="just"/>
            <a:r>
              <a:rPr lang="en-US" sz="1800" dirty="0">
                <a:solidFill>
                  <a:srgbClr val="000000"/>
                </a:solidFill>
              </a:rPr>
              <a:t>Follows the duty cycle curves with the time increment specified. </a:t>
            </a:r>
          </a:p>
          <a:p>
            <a:pPr lvl="0" algn="just"/>
            <a:endParaRPr lang="en-US" sz="1800" dirty="0">
              <a:solidFill>
                <a:srgbClr val="000000"/>
              </a:solidFill>
            </a:endParaRPr>
          </a:p>
          <a:p>
            <a:pPr lvl="0" algn="just"/>
            <a:r>
              <a:rPr lang="en-US" sz="1800" b="1" dirty="0">
                <a:solidFill>
                  <a:srgbClr val="000000"/>
                </a:solidFill>
              </a:rPr>
              <a:t>Mode=Dynamics:</a:t>
            </a:r>
          </a:p>
          <a:p>
            <a:pPr lvl="0" algn="just"/>
            <a:r>
              <a:rPr lang="en-US" sz="1800" dirty="0">
                <a:solidFill>
                  <a:srgbClr val="000000"/>
                </a:solidFill>
              </a:rPr>
              <a:t>Sets the solution mode for a dynamics solution. Must be preceded by a successful power flow solution so that the machines can be initialized.</a:t>
            </a:r>
          </a:p>
          <a:p>
            <a:pPr lvl="0" algn="just"/>
            <a:r>
              <a:rPr lang="en-US" sz="1800" dirty="0">
                <a:solidFill>
                  <a:srgbClr val="000000"/>
                </a:solidFill>
              </a:rPr>
              <a:t>…</a:t>
            </a:r>
          </a:p>
        </p:txBody>
      </p:sp>
    </p:spTree>
    <p:extLst>
      <p:ext uri="{BB962C8B-B14F-4D97-AF65-F5344CB8AC3E}">
        <p14:creationId xmlns:p14="http://schemas.microsoft.com/office/powerpoint/2010/main" val="17902671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mode=dynamics number=1 h=0.000166667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number= 10000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number</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2231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21" name="TextBox 20"/>
          <p:cNvSpPr txBox="1"/>
          <p:nvPr/>
        </p:nvSpPr>
        <p:spPr>
          <a:xfrm>
            <a:off x="900928" y="3586877"/>
            <a:ext cx="7938272" cy="1754326"/>
          </a:xfrm>
          <a:prstGeom prst="rect">
            <a:avLst/>
          </a:prstGeom>
          <a:noFill/>
        </p:spPr>
        <p:txBody>
          <a:bodyPr wrap="square" rtlCol="0">
            <a:spAutoFit/>
          </a:bodyPr>
          <a:lstStyle/>
          <a:p>
            <a:pPr lvl="0" algn="just"/>
            <a:r>
              <a:rPr lang="en-US" sz="1800" dirty="0">
                <a:solidFill>
                  <a:srgbClr val="000000"/>
                </a:solidFill>
              </a:rPr>
              <a:t>…</a:t>
            </a:r>
          </a:p>
          <a:p>
            <a:pPr lvl="0" algn="just"/>
            <a:r>
              <a:rPr lang="en-US" sz="1800" b="1" dirty="0">
                <a:solidFill>
                  <a:srgbClr val="000000"/>
                </a:solidFill>
              </a:rPr>
              <a:t>Mode=</a:t>
            </a:r>
            <a:r>
              <a:rPr lang="en-US" sz="1800" b="1" dirty="0" err="1">
                <a:solidFill>
                  <a:srgbClr val="000000"/>
                </a:solidFill>
              </a:rPr>
              <a:t>FaultStudy</a:t>
            </a:r>
            <a:r>
              <a:rPr lang="en-US" sz="1800" b="1" dirty="0">
                <a:solidFill>
                  <a:srgbClr val="000000"/>
                </a:solidFill>
              </a:rPr>
              <a:t>:</a:t>
            </a:r>
          </a:p>
          <a:p>
            <a:pPr lvl="0" algn="just"/>
            <a:r>
              <a:rPr lang="en-US" sz="1800" dirty="0">
                <a:solidFill>
                  <a:srgbClr val="000000"/>
                </a:solidFill>
              </a:rPr>
              <a:t>Do a full fault study solution, determining the </a:t>
            </a:r>
            <a:r>
              <a:rPr lang="en-US" sz="1800" dirty="0" err="1">
                <a:solidFill>
                  <a:srgbClr val="000000"/>
                </a:solidFill>
              </a:rPr>
              <a:t>Thevenin</a:t>
            </a:r>
            <a:r>
              <a:rPr lang="en-US" sz="1800" dirty="0">
                <a:solidFill>
                  <a:srgbClr val="000000"/>
                </a:solidFill>
              </a:rPr>
              <a:t> equivalents for each bus in the active circuit. Prepares all the data required to produce fault study report under the Show Fault command.</a:t>
            </a:r>
          </a:p>
          <a:p>
            <a:pPr lvl="0" algn="just"/>
            <a:r>
              <a:rPr lang="en-US" sz="1800" dirty="0">
                <a:solidFill>
                  <a:srgbClr val="000000"/>
                </a:solidFill>
              </a:rPr>
              <a:t> …</a:t>
            </a:r>
          </a:p>
        </p:txBody>
      </p:sp>
    </p:spTree>
    <p:extLst>
      <p:ext uri="{BB962C8B-B14F-4D97-AF65-F5344CB8AC3E}">
        <p14:creationId xmlns:p14="http://schemas.microsoft.com/office/powerpoint/2010/main" val="28014510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mode=dynamics number=1 h=0.000166667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number= 10000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number</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2231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21" name="TextBox 20"/>
          <p:cNvSpPr txBox="1"/>
          <p:nvPr/>
        </p:nvSpPr>
        <p:spPr>
          <a:xfrm>
            <a:off x="900928" y="3586877"/>
            <a:ext cx="7938272" cy="203132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lvl="0" algn="just"/>
            <a:r>
              <a:rPr lang="en-US" sz="1800" b="1" dirty="0">
                <a:solidFill>
                  <a:srgbClr val="000000"/>
                </a:solidFill>
              </a:rPr>
              <a:t>Mode=Harmonics:</a:t>
            </a:r>
          </a:p>
          <a:p>
            <a:pPr lvl="0" algn="just"/>
            <a:r>
              <a:rPr lang="en-US" sz="1800" dirty="0">
                <a:solidFill>
                  <a:srgbClr val="000000"/>
                </a:solidFill>
              </a:rPr>
              <a:t>Sets the solution mode for a Harmonics solution. Must be preceded by a successful power flow solution, so that the machines and harmonics sources can be initialized.</a:t>
            </a:r>
          </a:p>
          <a:p>
            <a:pPr lvl="0" algn="just"/>
            <a:r>
              <a:rPr lang="en-US" sz="1800" dirty="0">
                <a:solidFill>
                  <a:srgbClr val="000000"/>
                </a:solidFill>
              </a:rPr>
              <a:t>Loads are converted to harmonic current sources and initialized based on the power flow solution, according to the Spectrum object associated with each Load.</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p:txBody>
      </p:sp>
    </p:spTree>
    <p:extLst>
      <p:ext uri="{BB962C8B-B14F-4D97-AF65-F5344CB8AC3E}">
        <p14:creationId xmlns:p14="http://schemas.microsoft.com/office/powerpoint/2010/main" val="168286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43666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53340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new circuit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DefaultBaseFrequency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circuit.IEEE13Nodeckt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pu=1.0001 phases=3 bus1=</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Angle=30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MVAsc3=20000 MVASC1=21000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7908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txBox="1">
            <a:spLocks/>
          </p:cNvSpPr>
          <p:nvPr/>
        </p:nvSpPr>
        <p:spPr bwMode="auto">
          <a:xfrm>
            <a:off x="994867" y="4186123"/>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MVAsc1</a:t>
            </a:r>
            <a:endParaRPr kumimoji="0" lang="en-US" sz="40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5" name="TextBox 14"/>
          <p:cNvSpPr txBox="1"/>
          <p:nvPr/>
        </p:nvSpPr>
        <p:spPr>
          <a:xfrm>
            <a:off x="1295400" y="4783133"/>
            <a:ext cx="633283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1‐phase short circuit MVA.</a:t>
            </a:r>
          </a:p>
        </p:txBody>
      </p:sp>
      <p:sp>
        <p:nvSpPr>
          <p:cNvPr id="12" name="TextBox 11"/>
          <p:cNvSpPr txBox="1"/>
          <p:nvPr/>
        </p:nvSpPr>
        <p:spPr>
          <a:xfrm>
            <a:off x="1323992" y="5226120"/>
            <a:ext cx="7591408" cy="830997"/>
          </a:xfrm>
          <a:prstGeom prst="rect">
            <a:avLst/>
          </a:prstGeom>
          <a:noFill/>
        </p:spPr>
        <p:txBody>
          <a:bodyPr wrap="square" rtlCol="0">
            <a:spAutoFit/>
          </a:bodyPr>
          <a:lstStyle/>
          <a:p>
            <a:pPr lvl="0" algn="just"/>
            <a:r>
              <a:rPr lang="en-US" sz="1600" dirty="0"/>
              <a:t>* MVAsc3 and MVAsc1 are used for determining the positive- and zero-sequence impedances, i.e., Z1=R1+jX1 and Z0=R0+jX0. In general, they are obtained from system data. Default x1/r1 is 4.0 and Default x0/r0 is 3.0.</a:t>
            </a:r>
          </a:p>
        </p:txBody>
      </p:sp>
    </p:spTree>
    <p:extLst>
      <p:ext uri="{BB962C8B-B14F-4D97-AF65-F5344CB8AC3E}">
        <p14:creationId xmlns:p14="http://schemas.microsoft.com/office/powerpoint/2010/main" val="14404820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mode=dynamics number=1 h=0.000166667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number= 10000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number</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2231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21" name="TextBox 20"/>
          <p:cNvSpPr txBox="1"/>
          <p:nvPr/>
        </p:nvSpPr>
        <p:spPr>
          <a:xfrm>
            <a:off x="900928" y="3586877"/>
            <a:ext cx="7938272" cy="147732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lvl="0" algn="just"/>
            <a:r>
              <a:rPr lang="en-US" sz="1800" b="1" dirty="0">
                <a:solidFill>
                  <a:srgbClr val="000000"/>
                </a:solidFill>
              </a:rPr>
              <a:t>Mode=Yearly:</a:t>
            </a:r>
          </a:p>
          <a:p>
            <a:pPr lvl="0" algn="just"/>
            <a:r>
              <a:rPr lang="en-US" sz="1800" dirty="0">
                <a:solidFill>
                  <a:srgbClr val="000000"/>
                </a:solidFill>
              </a:rPr>
              <a:t>Do a solution following the yearly load curves. The solution is repeated as many times as the specified by the Number=option. Each load then follows its yearly load curve. Load is determined solely by the yearly load curve and the growth multiplier.</a:t>
            </a:r>
          </a:p>
        </p:txBody>
      </p:sp>
      <p:sp>
        <p:nvSpPr>
          <p:cNvPr id="12" name="Title 1"/>
          <p:cNvSpPr txBox="1">
            <a:spLocks/>
          </p:cNvSpPr>
          <p:nvPr/>
        </p:nvSpPr>
        <p:spPr bwMode="auto">
          <a:xfrm>
            <a:off x="609600" y="5105400"/>
            <a:ext cx="5715000" cy="409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number</a:t>
            </a:r>
            <a:endParaRPr lang="en-US" sz="28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20435" y="5486400"/>
            <a:ext cx="6976420" cy="369332"/>
          </a:xfrm>
          <a:prstGeom prst="rect">
            <a:avLst/>
          </a:prstGeom>
          <a:noFill/>
        </p:spPr>
        <p:txBody>
          <a:bodyPr wrap="square" rtlCol="0">
            <a:spAutoFit/>
          </a:bodyPr>
          <a:lstStyle/>
          <a:p>
            <a:pPr lvl="0" algn="just"/>
            <a:r>
              <a:rPr lang="en-US" sz="1800" dirty="0"/>
              <a:t>Specifies the number of time steps in each solution. </a:t>
            </a:r>
          </a:p>
        </p:txBody>
      </p:sp>
    </p:spTree>
    <p:extLst>
      <p:ext uri="{BB962C8B-B14F-4D97-AF65-F5344CB8AC3E}">
        <p14:creationId xmlns:p14="http://schemas.microsoft.com/office/powerpoint/2010/main" val="18700879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mode=dynamics number=1 h=0.000166667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number= 10000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number</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9600" y="3223141"/>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h</a:t>
            </a:r>
          </a:p>
        </p:txBody>
      </p:sp>
      <p:sp>
        <p:nvSpPr>
          <p:cNvPr id="21" name="TextBox 20"/>
          <p:cNvSpPr txBox="1"/>
          <p:nvPr/>
        </p:nvSpPr>
        <p:spPr>
          <a:xfrm>
            <a:off x="900928" y="3586877"/>
            <a:ext cx="7938272" cy="646331"/>
          </a:xfrm>
          <a:prstGeom prst="rect">
            <a:avLst/>
          </a:prstGeom>
          <a:noFill/>
        </p:spPr>
        <p:txBody>
          <a:bodyPr wrap="square" rtlCol="0">
            <a:spAutoFit/>
          </a:bodyPr>
          <a:lstStyle/>
          <a:p>
            <a:pPr lvl="0" algn="just"/>
            <a:r>
              <a:rPr lang="en-US" sz="1800" dirty="0">
                <a:solidFill>
                  <a:srgbClr val="000000"/>
                </a:solidFill>
              </a:rPr>
              <a:t>Also called </a:t>
            </a:r>
            <a:r>
              <a:rPr lang="en-US" sz="1800" dirty="0" err="1">
                <a:solidFill>
                  <a:srgbClr val="000000"/>
                </a:solidFill>
              </a:rPr>
              <a:t>stepsize</a:t>
            </a:r>
            <a:r>
              <a:rPr lang="en-US" sz="1800" dirty="0">
                <a:solidFill>
                  <a:srgbClr val="000000"/>
                </a:solidFill>
              </a:rPr>
              <a:t>. It sets the time step size for the solution of the active circuit. Default unit is second. Normally, this is specified for dynamic solution.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4" name="Title 1"/>
          <p:cNvSpPr txBox="1">
            <a:spLocks/>
          </p:cNvSpPr>
          <p:nvPr/>
        </p:nvSpPr>
        <p:spPr bwMode="auto">
          <a:xfrm>
            <a:off x="588814" y="4853429"/>
            <a:ext cx="57150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Solve number= 10000</a:t>
            </a:r>
            <a:endParaRPr lang="en-US" sz="28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00928" y="5345668"/>
            <a:ext cx="6976420" cy="369332"/>
          </a:xfrm>
          <a:prstGeom prst="rect">
            <a:avLst/>
          </a:prstGeom>
          <a:noFill/>
        </p:spPr>
        <p:txBody>
          <a:bodyPr wrap="square" rtlCol="0">
            <a:spAutoFit/>
          </a:bodyPr>
          <a:lstStyle/>
          <a:p>
            <a:pPr lvl="0" algn="just"/>
            <a:r>
              <a:rPr lang="en-US" sz="1800" dirty="0"/>
              <a:t>Specifies the number of solutions in dynamic simulation to run. </a:t>
            </a:r>
          </a:p>
        </p:txBody>
      </p:sp>
      <p:sp>
        <p:nvSpPr>
          <p:cNvPr id="26" name="Title 1"/>
          <p:cNvSpPr txBox="1">
            <a:spLocks/>
          </p:cNvSpPr>
          <p:nvPr/>
        </p:nvSpPr>
        <p:spPr bwMode="auto">
          <a:xfrm>
            <a:off x="561992" y="4193049"/>
            <a:ext cx="4059386" cy="434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Solve</a:t>
            </a:r>
          </a:p>
        </p:txBody>
      </p:sp>
      <p:sp>
        <p:nvSpPr>
          <p:cNvPr id="27" name="TextBox 26"/>
          <p:cNvSpPr txBox="1"/>
          <p:nvPr/>
        </p:nvSpPr>
        <p:spPr>
          <a:xfrm>
            <a:off x="853320" y="4562976"/>
            <a:ext cx="7633472" cy="369332"/>
          </a:xfrm>
          <a:prstGeom prst="rect">
            <a:avLst/>
          </a:prstGeom>
          <a:noFill/>
        </p:spPr>
        <p:txBody>
          <a:bodyPr wrap="square" rtlCol="0">
            <a:spAutoFit/>
          </a:bodyPr>
          <a:lstStyle/>
          <a:p>
            <a:pPr lvl="0" algn="just"/>
            <a:r>
              <a:rPr lang="en-US" sz="1800" dirty="0">
                <a:solidFill>
                  <a:srgbClr val="000000"/>
                </a:solidFill>
              </a:rPr>
              <a:t>Solves the circuit.</a:t>
            </a:r>
          </a:p>
        </p:txBody>
      </p:sp>
    </p:spTree>
    <p:extLst>
      <p:ext uri="{BB962C8B-B14F-4D97-AF65-F5344CB8AC3E}">
        <p14:creationId xmlns:p14="http://schemas.microsoft.com/office/powerpoint/2010/main" val="35319351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mode=dynamics number=1 h=0.000166667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Solve number= 10000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get number</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(Perform Dynamic Simulation):</a:t>
            </a:r>
          </a:p>
        </p:txBody>
      </p:sp>
      <p:sp>
        <p:nvSpPr>
          <p:cNvPr id="19" name="Rectangle 2"/>
          <p:cNvSpPr>
            <a:spLocks noChangeArrowheads="1"/>
          </p:cNvSpPr>
          <p:nvPr/>
        </p:nvSpPr>
        <p:spPr bwMode="auto">
          <a:xfrm>
            <a:off x="588814"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4" name="Title 1"/>
          <p:cNvSpPr txBox="1">
            <a:spLocks/>
          </p:cNvSpPr>
          <p:nvPr/>
        </p:nvSpPr>
        <p:spPr bwMode="auto">
          <a:xfrm>
            <a:off x="609600" y="4064489"/>
            <a:ext cx="5715000" cy="413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get number</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914400" y="4492371"/>
            <a:ext cx="6976420" cy="369332"/>
          </a:xfrm>
          <a:prstGeom prst="rect">
            <a:avLst/>
          </a:prstGeom>
          <a:noFill/>
        </p:spPr>
        <p:txBody>
          <a:bodyPr wrap="square" rtlCol="0">
            <a:spAutoFit/>
          </a:bodyPr>
          <a:lstStyle/>
          <a:p>
            <a:pPr lvl="0" algn="just"/>
            <a:r>
              <a:rPr lang="en-US" sz="1800" dirty="0"/>
              <a:t>Obtains number values of solutions in dynamic simulation.</a:t>
            </a:r>
          </a:p>
        </p:txBody>
      </p:sp>
      <p:sp>
        <p:nvSpPr>
          <p:cNvPr id="26" name="Title 1"/>
          <p:cNvSpPr txBox="1">
            <a:spLocks/>
          </p:cNvSpPr>
          <p:nvPr/>
        </p:nvSpPr>
        <p:spPr bwMode="auto">
          <a:xfrm>
            <a:off x="590093" y="3276600"/>
            <a:ext cx="5715000" cy="392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get time</a:t>
            </a:r>
            <a:endParaRPr lang="en-US" sz="28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02207" y="3721416"/>
            <a:ext cx="6976420" cy="369332"/>
          </a:xfrm>
          <a:prstGeom prst="rect">
            <a:avLst/>
          </a:prstGeom>
          <a:noFill/>
        </p:spPr>
        <p:txBody>
          <a:bodyPr wrap="square" rtlCol="0">
            <a:spAutoFit/>
          </a:bodyPr>
          <a:lstStyle/>
          <a:p>
            <a:pPr lvl="0" algn="just"/>
            <a:r>
              <a:rPr lang="en-US" sz="1800" dirty="0"/>
              <a:t>Obtains time values of solutions in dynamic simulation.</a:t>
            </a:r>
          </a:p>
        </p:txBody>
      </p:sp>
    </p:spTree>
    <p:extLst>
      <p:ext uri="{BB962C8B-B14F-4D97-AF65-F5344CB8AC3E}">
        <p14:creationId xmlns:p14="http://schemas.microsoft.com/office/powerpoint/2010/main" val="66759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Plot monitor object= cb1 channels=(1, 3, 5)</a:t>
            </a:r>
          </a:p>
          <a:p>
            <a:pPr lvl="0">
              <a:defRPr/>
            </a:pPr>
            <a:r>
              <a:rPr lang="en-US" sz="1600" dirty="0">
                <a:solidFill>
                  <a:srgbClr val="000000"/>
                </a:solidFill>
                <a:latin typeface="Calibri" panose="020F0502020204030204" pitchFamily="34" charset="0"/>
              </a:rPr>
              <a:t>Plot monitor object= cb1 channels=(7, 9, 11)</a:t>
            </a:r>
          </a:p>
          <a:p>
            <a:pPr lvl="0">
              <a:defRPr/>
            </a:pPr>
            <a:r>
              <a:rPr lang="en-US" sz="1600" dirty="0">
                <a:solidFill>
                  <a:srgbClr val="000000"/>
                </a:solidFill>
                <a:latin typeface="Calibri" panose="020F0502020204030204" pitchFamily="34" charset="0"/>
              </a:rPr>
              <a:t>Plot monitor object= rec1 channels=(1, 3, 5)</a:t>
            </a:r>
          </a:p>
          <a:p>
            <a:pPr lvl="0">
              <a:defRPr/>
            </a:pPr>
            <a:r>
              <a:rPr lang="en-US" sz="1600" dirty="0">
                <a:solidFill>
                  <a:srgbClr val="000000"/>
                </a:solidFill>
                <a:latin typeface="Calibri" panose="020F0502020204030204" pitchFamily="34" charset="0"/>
              </a:rPr>
              <a:t>Plot monitor object= F1 channels=(1, 3, 5)</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(Plot</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Results</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9" name="Rectangle 2"/>
          <p:cNvSpPr>
            <a:spLocks noChangeArrowheads="1"/>
          </p:cNvSpPr>
          <p:nvPr/>
        </p:nvSpPr>
        <p:spPr bwMode="auto">
          <a:xfrm>
            <a:off x="588814" y="25908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4" name="Title 1"/>
          <p:cNvSpPr txBox="1">
            <a:spLocks/>
          </p:cNvSpPr>
          <p:nvPr/>
        </p:nvSpPr>
        <p:spPr bwMode="auto">
          <a:xfrm>
            <a:off x="609600" y="3733800"/>
            <a:ext cx="5715000" cy="413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monitor</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5" name="TextBox 24"/>
          <p:cNvSpPr txBox="1"/>
          <p:nvPr/>
        </p:nvSpPr>
        <p:spPr>
          <a:xfrm>
            <a:off x="914400" y="4114800"/>
            <a:ext cx="8153400" cy="646331"/>
          </a:xfrm>
          <a:prstGeom prst="rect">
            <a:avLst/>
          </a:prstGeom>
          <a:noFill/>
        </p:spPr>
        <p:txBody>
          <a:bodyPr wrap="square" rtlCol="0">
            <a:spAutoFit/>
          </a:bodyPr>
          <a:lstStyle/>
          <a:p>
            <a:pPr lvl="0" algn="just"/>
            <a:r>
              <a:rPr lang="en-US" sz="1800" dirty="0">
                <a:solidFill>
                  <a:srgbClr val="000000"/>
                </a:solidFill>
              </a:rPr>
              <a:t>Specifies that the type to be plotted is monitor. The Monitor plot plots one or more channels from a Monitor element.  </a:t>
            </a:r>
          </a:p>
        </p:txBody>
      </p:sp>
      <p:sp>
        <p:nvSpPr>
          <p:cNvPr id="26" name="Title 1"/>
          <p:cNvSpPr txBox="1">
            <a:spLocks/>
          </p:cNvSpPr>
          <p:nvPr/>
        </p:nvSpPr>
        <p:spPr bwMode="auto">
          <a:xfrm>
            <a:off x="590093" y="2990910"/>
            <a:ext cx="5715000" cy="392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a-DK" sz="2400" kern="0" dirty="0">
                <a:latin typeface="Times New Roman" panose="02020603050405020304" pitchFamily="18" charset="0"/>
                <a:cs typeface="Times New Roman" panose="02020603050405020304" pitchFamily="18" charset="0"/>
              </a:rPr>
              <a:t>plot</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902207" y="3364468"/>
            <a:ext cx="6976420" cy="369332"/>
          </a:xfrm>
          <a:prstGeom prst="rect">
            <a:avLst/>
          </a:prstGeom>
          <a:noFill/>
        </p:spPr>
        <p:txBody>
          <a:bodyPr wrap="square" rtlCol="0">
            <a:spAutoFit/>
          </a:bodyPr>
          <a:lstStyle/>
          <a:p>
            <a:pPr lvl="0" algn="just"/>
            <a:r>
              <a:rPr lang="en-US" sz="1800" dirty="0">
                <a:solidFill>
                  <a:srgbClr val="000000"/>
                </a:solidFill>
              </a:rPr>
              <a:t>Displays a variety of results in a variety of manners on graphs.</a:t>
            </a:r>
          </a:p>
        </p:txBody>
      </p:sp>
      <p:sp>
        <p:nvSpPr>
          <p:cNvPr id="14" name="Title 1">
            <a:extLst>
              <a:ext uri="{FF2B5EF4-FFF2-40B4-BE49-F238E27FC236}">
                <a16:creationId xmlns:a16="http://schemas.microsoft.com/office/drawing/2014/main" id="{44CED155-651D-4945-95A8-22A40838B7D6}"/>
              </a:ext>
            </a:extLst>
          </p:cNvPr>
          <p:cNvSpPr txBox="1">
            <a:spLocks/>
          </p:cNvSpPr>
          <p:nvPr/>
        </p:nvSpPr>
        <p:spPr bwMode="auto">
          <a:xfrm>
            <a:off x="598885" y="4708102"/>
            <a:ext cx="5715000" cy="392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da-DK" sz="2400" kern="0" dirty="0">
                <a:latin typeface="Times New Roman" panose="02020603050405020304" pitchFamily="18" charset="0"/>
                <a:cs typeface="Times New Roman" panose="02020603050405020304" pitchFamily="18" charset="0"/>
              </a:rPr>
              <a:t>object</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a:extLst>
              <a:ext uri="{FF2B5EF4-FFF2-40B4-BE49-F238E27FC236}">
                <a16:creationId xmlns:a16="http://schemas.microsoft.com/office/drawing/2014/main" id="{081C8D44-51F1-46A6-899E-3F1E48E16C49}"/>
              </a:ext>
            </a:extLst>
          </p:cNvPr>
          <p:cNvSpPr txBox="1"/>
          <p:nvPr/>
        </p:nvSpPr>
        <p:spPr>
          <a:xfrm>
            <a:off x="923192" y="5059440"/>
            <a:ext cx="7848600" cy="923330"/>
          </a:xfrm>
          <a:prstGeom prst="rect">
            <a:avLst/>
          </a:prstGeom>
          <a:noFill/>
        </p:spPr>
        <p:txBody>
          <a:bodyPr wrap="square" rtlCol="0">
            <a:spAutoFit/>
          </a:bodyPr>
          <a:lstStyle/>
          <a:p>
            <a:pPr algn="just"/>
            <a:r>
              <a:rPr lang="en-US" sz="1800" dirty="0"/>
              <a:t>Specifies what object to plot.</a:t>
            </a:r>
          </a:p>
          <a:p>
            <a:pPr algn="just"/>
            <a:r>
              <a:rPr lang="en-US" sz="1800" dirty="0"/>
              <a:t>[</a:t>
            </a:r>
            <a:r>
              <a:rPr lang="en-US" sz="1800" dirty="0" err="1"/>
              <a:t>metername</a:t>
            </a:r>
            <a:r>
              <a:rPr lang="en-US" sz="1800" dirty="0"/>
              <a:t> for Zone plot | Monitor name | File Name for General bus data or Circuit branch data]. </a:t>
            </a:r>
          </a:p>
        </p:txBody>
      </p:sp>
    </p:spTree>
    <p:extLst>
      <p:ext uri="{BB962C8B-B14F-4D97-AF65-F5344CB8AC3E}">
        <p14:creationId xmlns:p14="http://schemas.microsoft.com/office/powerpoint/2010/main" val="34165488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0086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Run.dss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588814" y="1586211"/>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monitor object= cb1 channels=(1, 3, 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monitor object= cb1 channels=(7, 9, 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monitor object= rec1 channels=(1, 3, 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monitor object= F1 channels=(1, 3, 5)</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 (Plot Results):</a:t>
            </a:r>
          </a:p>
        </p:txBody>
      </p:sp>
      <p:sp>
        <p:nvSpPr>
          <p:cNvPr id="19" name="Rectangle 2"/>
          <p:cNvSpPr>
            <a:spLocks noChangeArrowheads="1"/>
          </p:cNvSpPr>
          <p:nvPr/>
        </p:nvSpPr>
        <p:spPr bwMode="auto">
          <a:xfrm>
            <a:off x="588814" y="25908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619904" y="2984789"/>
            <a:ext cx="3500933" cy="4135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da-DK" sz="2400" kern="0" dirty="0">
                <a:latin typeface="Times New Roman" panose="02020603050405020304" pitchFamily="18" charset="0"/>
                <a:cs typeface="Times New Roman" panose="02020603050405020304" pitchFamily="18" charset="0"/>
              </a:rPr>
              <a:t>channel</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01598" y="3392269"/>
            <a:ext cx="7861402" cy="646331"/>
          </a:xfrm>
          <a:prstGeom prst="rect">
            <a:avLst/>
          </a:prstGeom>
          <a:noFill/>
        </p:spPr>
        <p:txBody>
          <a:bodyPr wrap="square" rtlCol="0">
            <a:spAutoFit/>
          </a:bodyPr>
          <a:lstStyle/>
          <a:p>
            <a:pPr algn="just"/>
            <a:r>
              <a:rPr lang="en-US" sz="1800" dirty="0"/>
              <a:t>Specifies the array of channel numbers for monitor plot. More than one monitor channel can be plotted on the same graph. Example: Channels=[1, 3, 5]</a:t>
            </a:r>
          </a:p>
        </p:txBody>
      </p:sp>
    </p:spTree>
    <p:extLst>
      <p:ext uri="{BB962C8B-B14F-4D97-AF65-F5344CB8AC3E}">
        <p14:creationId xmlns:p14="http://schemas.microsoft.com/office/powerpoint/2010/main" val="28245978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325317"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Master.dss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629898" y="1551281"/>
            <a:ext cx="3449786" cy="4616648"/>
          </a:xfrm>
          <a:prstGeom prst="rect">
            <a:avLst/>
          </a:prstGeom>
        </p:spPr>
        <p:txBody>
          <a:bodyPr wrap="square">
            <a:spAutoFit/>
          </a:bodyPr>
          <a:lstStyle/>
          <a:p>
            <a:pPr lvl="0">
              <a:defRPr/>
            </a:pPr>
            <a:r>
              <a:rPr lang="en-US" sz="1400" dirty="0">
                <a:solidFill>
                  <a:srgbClr val="000000"/>
                </a:solidFill>
                <a:latin typeface="Calibri" panose="020F0502020204030204" pitchFamily="34" charset="0"/>
              </a:rPr>
              <a:t>Clear</a:t>
            </a:r>
          </a:p>
          <a:p>
            <a:pPr lvl="0">
              <a:defRPr/>
            </a:pPr>
            <a:r>
              <a:rPr lang="en-US" sz="1400" dirty="0">
                <a:solidFill>
                  <a:srgbClr val="000000"/>
                </a:solidFill>
                <a:latin typeface="Calibri" panose="020F0502020204030204" pitchFamily="34" charset="0"/>
              </a:rPr>
              <a:t>New </a:t>
            </a:r>
            <a:r>
              <a:rPr lang="en-US" sz="1400" dirty="0" err="1">
                <a:solidFill>
                  <a:srgbClr val="000000"/>
                </a:solidFill>
                <a:latin typeface="Calibri" panose="020F0502020204030204" pitchFamily="34" charset="0"/>
              </a:rPr>
              <a:t>Circuit.NewModel</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Vsource.dss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LineCode.dss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LoadShape.dss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TCC_Curve.dss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line.dss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Load.dss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Transformer.dss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RegControl.dss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Capacitor.dss</a:t>
            </a:r>
          </a:p>
          <a:p>
            <a:pPr lvl="0">
              <a:defRPr/>
            </a:pPr>
            <a:r>
              <a:rPr lang="en-US" sz="1400" dirty="0">
                <a:solidFill>
                  <a:srgbClr val="000000"/>
                </a:solidFill>
                <a:latin typeface="Calibri" panose="020F0502020204030204" pitchFamily="34" charset="0"/>
              </a:rPr>
              <a:t>Redirect Fault.dss</a:t>
            </a:r>
          </a:p>
          <a:p>
            <a:pPr lvl="0">
              <a:defRPr/>
            </a:pPr>
            <a:r>
              <a:rPr lang="en-US" sz="1400" dirty="0">
                <a:solidFill>
                  <a:srgbClr val="000000"/>
                </a:solidFill>
                <a:latin typeface="Calibri" panose="020F0502020204030204" pitchFamily="34" charset="0"/>
              </a:rPr>
              <a:t>Redirect IndMach012.dss</a:t>
            </a: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Relay.dss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Recloser.dss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Fuse.dss</a:t>
            </a: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Redirect </a:t>
            </a:r>
            <a:r>
              <a:rPr lang="en-US" sz="1400" dirty="0" err="1">
                <a:solidFill>
                  <a:srgbClr val="000000"/>
                </a:solidFill>
                <a:latin typeface="Calibri" panose="020F0502020204030204" pitchFamily="34" charset="0"/>
              </a:rPr>
              <a:t>Monitor.dss</a:t>
            </a:r>
            <a:endParaRPr lang="en-US" sz="1400" dirty="0">
              <a:solidFill>
                <a:srgbClr val="000000"/>
              </a:solidFill>
              <a:latin typeface="Calibri" panose="020F0502020204030204" pitchFamily="34" charset="0"/>
            </a:endParaRPr>
          </a:p>
          <a:p>
            <a:pPr lvl="0">
              <a:defRPr/>
            </a:pPr>
            <a:r>
              <a:rPr lang="en-US" sz="1400" dirty="0" err="1">
                <a:solidFill>
                  <a:srgbClr val="000000"/>
                </a:solidFill>
                <a:latin typeface="Calibri" panose="020F0502020204030204" pitchFamily="34" charset="0"/>
              </a:rPr>
              <a:t>Buscoords</a:t>
            </a:r>
            <a:r>
              <a:rPr lang="en-US" sz="1400" dirty="0">
                <a:solidFill>
                  <a:srgbClr val="000000"/>
                </a:solidFill>
                <a:latin typeface="Calibri" panose="020F0502020204030204" pitchFamily="34" charset="0"/>
              </a:rPr>
              <a:t> buscoords.dat</a:t>
            </a:r>
          </a:p>
          <a:p>
            <a:pPr lvl="0">
              <a:defRPr/>
            </a:pPr>
            <a:endParaRPr lang="en-US" sz="1400" dirty="0">
              <a:solidFill>
                <a:srgbClr val="000000"/>
              </a:solidFill>
              <a:latin typeface="Calibri" panose="020F0502020204030204" pitchFamily="34" charset="0"/>
            </a:endParaRPr>
          </a:p>
          <a:p>
            <a:pPr lvl="0">
              <a:defRPr/>
            </a:pPr>
            <a:r>
              <a:rPr lang="en-US" sz="1400" dirty="0">
                <a:solidFill>
                  <a:srgbClr val="000000"/>
                </a:solidFill>
                <a:latin typeface="Calibri" panose="020F0502020204030204" pitchFamily="34" charset="0"/>
              </a:rPr>
              <a:t>set </a:t>
            </a:r>
            <a:r>
              <a:rPr lang="en-US" sz="1400" dirty="0" err="1">
                <a:solidFill>
                  <a:srgbClr val="000000"/>
                </a:solidFill>
                <a:latin typeface="Calibri" panose="020F0502020204030204" pitchFamily="34" charset="0"/>
              </a:rPr>
              <a:t>voltagebases</a:t>
            </a:r>
            <a:r>
              <a:rPr lang="en-US" sz="1400" dirty="0">
                <a:solidFill>
                  <a:srgbClr val="000000"/>
                </a:solidFill>
                <a:latin typeface="Calibri" panose="020F0502020204030204" pitchFamily="34" charset="0"/>
              </a:rPr>
              <a:t>=(115 12.47 .48)</a:t>
            </a:r>
          </a:p>
          <a:p>
            <a:pPr lvl="0">
              <a:defRPr/>
            </a:pPr>
            <a:r>
              <a:rPr lang="en-US" sz="1400" dirty="0">
                <a:solidFill>
                  <a:srgbClr val="000000"/>
                </a:solidFill>
                <a:latin typeface="Calibri" panose="020F0502020204030204" pitchFamily="34" charset="0"/>
              </a:rPr>
              <a:t>calcv</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Tree>
    <p:extLst>
      <p:ext uri="{BB962C8B-B14F-4D97-AF65-F5344CB8AC3E}">
        <p14:creationId xmlns:p14="http://schemas.microsoft.com/office/powerpoint/2010/main" val="24976235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13830"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315200"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Edit "</a:t>
            </a:r>
            <a:r>
              <a:rPr lang="en-US" sz="1600" dirty="0" err="1">
                <a:solidFill>
                  <a:srgbClr val="000000"/>
                </a:solidFill>
                <a:latin typeface="Calibri" panose="020F0502020204030204" pitchFamily="34" charset="0"/>
              </a:rPr>
              <a:t>Vsource.source</a:t>
            </a:r>
            <a:r>
              <a:rPr lang="en-US" sz="1600" dirty="0">
                <a:solidFill>
                  <a:srgbClr val="000000"/>
                </a:solidFill>
                <a:latin typeface="Calibri" panose="020F0502020204030204" pitchFamily="34" charset="0"/>
              </a:rPr>
              <a:t>" bus1=</a:t>
            </a:r>
            <a:r>
              <a:rPr lang="en-US" sz="1600" dirty="0" err="1">
                <a:solidFill>
                  <a:srgbClr val="000000"/>
                </a:solidFill>
                <a:latin typeface="Calibri" panose="020F0502020204030204" pitchFamily="34" charset="0"/>
              </a:rPr>
              <a:t>Bx</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basekv</a:t>
            </a:r>
            <a:r>
              <a:rPr lang="en-US" sz="1600" dirty="0">
                <a:solidFill>
                  <a:srgbClr val="000000"/>
                </a:solidFill>
                <a:latin typeface="Calibri" panose="020F0502020204030204" pitchFamily="34" charset="0"/>
              </a:rPr>
              <a:t>=115 </a:t>
            </a:r>
            <a:r>
              <a:rPr lang="en-US" sz="1600" dirty="0" err="1">
                <a:solidFill>
                  <a:srgbClr val="000000"/>
                </a:solidFill>
                <a:latin typeface="Calibri" panose="020F0502020204030204" pitchFamily="34" charset="0"/>
              </a:rPr>
              <a:t>pu</a:t>
            </a:r>
            <a:r>
              <a:rPr lang="en-US" sz="1600" dirty="0">
                <a:solidFill>
                  <a:srgbClr val="000000"/>
                </a:solidFill>
                <a:latin typeface="Calibri" panose="020F0502020204030204" pitchFamily="34" charset="0"/>
              </a:rPr>
              <a:t>=1.0475 angle=0 frequency=60 phases=3 MVAsc3=20000 MVAsc1=21000 x1r1=4 x0r0=3</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063562"/>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0" name="Title 1"/>
          <p:cNvSpPr txBox="1">
            <a:spLocks/>
          </p:cNvSpPr>
          <p:nvPr/>
        </p:nvSpPr>
        <p:spPr bwMode="auto">
          <a:xfrm>
            <a:off x="599787" y="2362200"/>
            <a:ext cx="4495800" cy="4644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Edit</a:t>
            </a:r>
          </a:p>
        </p:txBody>
      </p:sp>
      <p:sp>
        <p:nvSpPr>
          <p:cNvPr id="11" name="TextBox 10"/>
          <p:cNvSpPr txBox="1"/>
          <p:nvPr/>
        </p:nvSpPr>
        <p:spPr>
          <a:xfrm>
            <a:off x="914400" y="2754868"/>
            <a:ext cx="8077200" cy="369332"/>
          </a:xfrm>
          <a:prstGeom prst="rect">
            <a:avLst/>
          </a:prstGeom>
          <a:noFill/>
        </p:spPr>
        <p:txBody>
          <a:bodyPr wrap="square" rtlCol="0">
            <a:spAutoFit/>
          </a:bodyPr>
          <a:lstStyle/>
          <a:p>
            <a:pPr lvl="0" algn="just"/>
            <a:r>
              <a:rPr lang="en-US" sz="1800" dirty="0"/>
              <a:t>Edits the object specified. In this case, the </a:t>
            </a:r>
            <a:r>
              <a:rPr lang="en-US" sz="1800" dirty="0" err="1"/>
              <a:t>Vsource</a:t>
            </a:r>
            <a:r>
              <a:rPr lang="en-US" sz="1800" dirty="0"/>
              <a:t> object named source is edited.</a:t>
            </a:r>
            <a:endParaRPr lang="en-US" sz="900" baseline="30000" dirty="0"/>
          </a:p>
        </p:txBody>
      </p:sp>
      <p:sp>
        <p:nvSpPr>
          <p:cNvPr id="12" name="Title 1"/>
          <p:cNvSpPr txBox="1">
            <a:spLocks/>
          </p:cNvSpPr>
          <p:nvPr/>
        </p:nvSpPr>
        <p:spPr bwMode="auto">
          <a:xfrm>
            <a:off x="626609" y="2948829"/>
            <a:ext cx="6785919" cy="557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a:latin typeface="Times New Roman" panose="02020603050405020304" pitchFamily="18" charset="0"/>
                <a:cs typeface="Times New Roman" panose="02020603050405020304" pitchFamily="18" charset="0"/>
              </a:rPr>
              <a:t>bus1</a:t>
            </a:r>
          </a:p>
        </p:txBody>
      </p:sp>
      <p:sp>
        <p:nvSpPr>
          <p:cNvPr id="13" name="TextBox 12"/>
          <p:cNvSpPr txBox="1"/>
          <p:nvPr/>
        </p:nvSpPr>
        <p:spPr>
          <a:xfrm>
            <a:off x="914400" y="3383554"/>
            <a:ext cx="6332838" cy="369332"/>
          </a:xfrm>
          <a:prstGeom prst="rect">
            <a:avLst/>
          </a:prstGeom>
          <a:noFill/>
        </p:spPr>
        <p:txBody>
          <a:bodyPr wrap="square" rtlCol="0">
            <a:spAutoFit/>
          </a:bodyPr>
          <a:lstStyle/>
          <a:p>
            <a:pPr lvl="0" algn="just"/>
            <a:r>
              <a:rPr lang="en-US" sz="1800" dirty="0"/>
              <a:t>Specifies the bus to which </a:t>
            </a:r>
            <a:r>
              <a:rPr lang="en-US" sz="1800" dirty="0" err="1"/>
              <a:t>Vsource</a:t>
            </a:r>
            <a:r>
              <a:rPr lang="en-US" sz="1800" dirty="0"/>
              <a:t> is connected.</a:t>
            </a:r>
          </a:p>
        </p:txBody>
      </p:sp>
      <p:sp>
        <p:nvSpPr>
          <p:cNvPr id="14" name="Title 1"/>
          <p:cNvSpPr txBox="1">
            <a:spLocks/>
          </p:cNvSpPr>
          <p:nvPr/>
        </p:nvSpPr>
        <p:spPr bwMode="auto">
          <a:xfrm>
            <a:off x="626609" y="3607076"/>
            <a:ext cx="6785919" cy="595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err="1">
                <a:latin typeface="Times New Roman" panose="02020603050405020304" pitchFamily="18" charset="0"/>
                <a:cs typeface="Times New Roman" panose="02020603050405020304" pitchFamily="18" charset="0"/>
              </a:rPr>
              <a:t>basekv</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14400" y="4093682"/>
            <a:ext cx="7056738" cy="369332"/>
          </a:xfrm>
          <a:prstGeom prst="rect">
            <a:avLst/>
          </a:prstGeom>
          <a:noFill/>
        </p:spPr>
        <p:txBody>
          <a:bodyPr wrap="square" rtlCol="0">
            <a:spAutoFit/>
          </a:bodyPr>
          <a:lstStyle/>
          <a:p>
            <a:pPr lvl="0" algn="just"/>
            <a:r>
              <a:rPr lang="en-US" sz="1800" dirty="0"/>
              <a:t>Specifies Base or rated Line‐to‐line kV of </a:t>
            </a:r>
            <a:r>
              <a:rPr lang="en-US" sz="1800" dirty="0" err="1"/>
              <a:t>Vsource</a:t>
            </a:r>
            <a:r>
              <a:rPr lang="en-US" sz="1800" dirty="0"/>
              <a:t>.</a:t>
            </a:r>
          </a:p>
        </p:txBody>
      </p:sp>
      <p:sp>
        <p:nvSpPr>
          <p:cNvPr id="19" name="Title 1"/>
          <p:cNvSpPr txBox="1">
            <a:spLocks/>
          </p:cNvSpPr>
          <p:nvPr/>
        </p:nvSpPr>
        <p:spPr bwMode="auto">
          <a:xfrm>
            <a:off x="626609" y="4267200"/>
            <a:ext cx="6785919" cy="595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err="1">
                <a:latin typeface="Times New Roman" panose="02020603050405020304" pitchFamily="18" charset="0"/>
                <a:cs typeface="Times New Roman" panose="02020603050405020304" pitchFamily="18" charset="0"/>
              </a:rPr>
              <a:t>pu</a:t>
            </a:r>
            <a:endParaRPr lang="en-US" sz="2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11352" y="4687669"/>
            <a:ext cx="7775448" cy="646331"/>
          </a:xfrm>
          <a:prstGeom prst="rect">
            <a:avLst/>
          </a:prstGeom>
          <a:noFill/>
        </p:spPr>
        <p:txBody>
          <a:bodyPr wrap="square" rtlCol="0">
            <a:spAutoFit/>
          </a:bodyPr>
          <a:lstStyle/>
          <a:p>
            <a:pPr lvl="0" algn="just"/>
            <a:r>
              <a:rPr lang="en-US" sz="1800" dirty="0"/>
              <a:t>Specifies the actual per unit at which the source is operating. It is assumed balanced for all phases.</a:t>
            </a:r>
          </a:p>
        </p:txBody>
      </p:sp>
      <p:sp>
        <p:nvSpPr>
          <p:cNvPr id="21" name="Title 1"/>
          <p:cNvSpPr txBox="1">
            <a:spLocks/>
          </p:cNvSpPr>
          <p:nvPr/>
        </p:nvSpPr>
        <p:spPr bwMode="auto">
          <a:xfrm>
            <a:off x="637582" y="5326798"/>
            <a:ext cx="4495800" cy="4644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Angle</a:t>
            </a:r>
          </a:p>
        </p:txBody>
      </p:sp>
      <p:sp>
        <p:nvSpPr>
          <p:cNvPr id="22" name="TextBox 21"/>
          <p:cNvSpPr txBox="1"/>
          <p:nvPr/>
        </p:nvSpPr>
        <p:spPr>
          <a:xfrm>
            <a:off x="911352" y="5726668"/>
            <a:ext cx="6900219" cy="369332"/>
          </a:xfrm>
          <a:prstGeom prst="rect">
            <a:avLst/>
          </a:prstGeom>
          <a:noFill/>
        </p:spPr>
        <p:txBody>
          <a:bodyPr wrap="square" rtlCol="0">
            <a:spAutoFit/>
          </a:bodyPr>
          <a:lstStyle/>
          <a:p>
            <a:pPr lvl="0" algn="just"/>
            <a:r>
              <a:rPr lang="en-US" sz="1800" dirty="0"/>
              <a:t>Specifies Base angle, in degrees, of the first phase.</a:t>
            </a:r>
          </a:p>
        </p:txBody>
      </p:sp>
    </p:spTree>
    <p:extLst>
      <p:ext uri="{BB962C8B-B14F-4D97-AF65-F5344CB8AC3E}">
        <p14:creationId xmlns:p14="http://schemas.microsoft.com/office/powerpoint/2010/main" val="2485851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13830"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3152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Edit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Vsource.source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bus1=</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=1.0475 angle=0 frequency=60 phases=3 MVAsc3=20000 MVAsc1=21000 x1r1=4 x0r0=3</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063562"/>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3" name="Title 1"/>
          <p:cNvSpPr txBox="1">
            <a:spLocks/>
          </p:cNvSpPr>
          <p:nvPr/>
        </p:nvSpPr>
        <p:spPr bwMode="auto">
          <a:xfrm>
            <a:off x="578300" y="2296273"/>
            <a:ext cx="6785919" cy="557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a:latin typeface="Times New Roman" panose="02020603050405020304" pitchFamily="18" charset="0"/>
                <a:cs typeface="Times New Roman" panose="02020603050405020304" pitchFamily="18" charset="0"/>
              </a:rPr>
              <a:t>frequency</a:t>
            </a:r>
          </a:p>
        </p:txBody>
      </p:sp>
      <p:sp>
        <p:nvSpPr>
          <p:cNvPr id="24" name="TextBox 23"/>
          <p:cNvSpPr txBox="1"/>
          <p:nvPr/>
        </p:nvSpPr>
        <p:spPr>
          <a:xfrm>
            <a:off x="1066800" y="2678668"/>
            <a:ext cx="6332838" cy="369332"/>
          </a:xfrm>
          <a:prstGeom prst="rect">
            <a:avLst/>
          </a:prstGeom>
          <a:noFill/>
        </p:spPr>
        <p:txBody>
          <a:bodyPr wrap="square" rtlCol="0">
            <a:spAutoFit/>
          </a:bodyPr>
          <a:lstStyle/>
          <a:p>
            <a:pPr lvl="0" algn="just"/>
            <a:r>
              <a:rPr lang="en-US" sz="1800" dirty="0"/>
              <a:t>Specifies the frequency of the source.</a:t>
            </a:r>
          </a:p>
        </p:txBody>
      </p:sp>
      <p:sp>
        <p:nvSpPr>
          <p:cNvPr id="25" name="Title 1"/>
          <p:cNvSpPr txBox="1">
            <a:spLocks/>
          </p:cNvSpPr>
          <p:nvPr/>
        </p:nvSpPr>
        <p:spPr bwMode="auto">
          <a:xfrm>
            <a:off x="613719" y="2895600"/>
            <a:ext cx="6785919" cy="595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a:latin typeface="Times New Roman" panose="02020603050405020304" pitchFamily="18" charset="0"/>
                <a:cs typeface="Times New Roman" panose="02020603050405020304" pitchFamily="18" charset="0"/>
              </a:rPr>
              <a:t>phases</a:t>
            </a:r>
          </a:p>
        </p:txBody>
      </p:sp>
      <p:sp>
        <p:nvSpPr>
          <p:cNvPr id="26" name="TextBox 25"/>
          <p:cNvSpPr txBox="1"/>
          <p:nvPr/>
        </p:nvSpPr>
        <p:spPr>
          <a:xfrm>
            <a:off x="1066800" y="3288268"/>
            <a:ext cx="7056738" cy="369332"/>
          </a:xfrm>
          <a:prstGeom prst="rect">
            <a:avLst/>
          </a:prstGeom>
          <a:noFill/>
        </p:spPr>
        <p:txBody>
          <a:bodyPr wrap="square" rtlCol="0">
            <a:spAutoFit/>
          </a:bodyPr>
          <a:lstStyle/>
          <a:p>
            <a:pPr lvl="0" algn="just"/>
            <a:r>
              <a:rPr lang="en-US" sz="1800" dirty="0"/>
              <a:t>Specifies the number of phases. Default = 3.0.</a:t>
            </a:r>
          </a:p>
        </p:txBody>
      </p:sp>
      <p:sp>
        <p:nvSpPr>
          <p:cNvPr id="27" name="Title 1"/>
          <p:cNvSpPr txBox="1">
            <a:spLocks/>
          </p:cNvSpPr>
          <p:nvPr/>
        </p:nvSpPr>
        <p:spPr bwMode="auto">
          <a:xfrm>
            <a:off x="588814" y="3519531"/>
            <a:ext cx="6785919" cy="595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a:latin typeface="Times New Roman" panose="02020603050405020304" pitchFamily="18" charset="0"/>
                <a:cs typeface="Times New Roman" panose="02020603050405020304" pitchFamily="18" charset="0"/>
              </a:rPr>
              <a:t>MVAsc3</a:t>
            </a:r>
          </a:p>
        </p:txBody>
      </p:sp>
      <p:sp>
        <p:nvSpPr>
          <p:cNvPr id="28" name="TextBox 27"/>
          <p:cNvSpPr txBox="1"/>
          <p:nvPr/>
        </p:nvSpPr>
        <p:spPr>
          <a:xfrm>
            <a:off x="1066800" y="3897868"/>
            <a:ext cx="7056738" cy="369332"/>
          </a:xfrm>
          <a:prstGeom prst="rect">
            <a:avLst/>
          </a:prstGeom>
          <a:noFill/>
        </p:spPr>
        <p:txBody>
          <a:bodyPr wrap="square" rtlCol="0">
            <a:spAutoFit/>
          </a:bodyPr>
          <a:lstStyle/>
          <a:p>
            <a:pPr lvl="0" algn="just"/>
            <a:r>
              <a:rPr lang="en-US" sz="1800" dirty="0"/>
              <a:t>Specifies the 3‐phase short circuit MVA.</a:t>
            </a:r>
          </a:p>
        </p:txBody>
      </p:sp>
      <p:sp>
        <p:nvSpPr>
          <p:cNvPr id="29" name="Title 1"/>
          <p:cNvSpPr txBox="1">
            <a:spLocks/>
          </p:cNvSpPr>
          <p:nvPr/>
        </p:nvSpPr>
        <p:spPr bwMode="auto">
          <a:xfrm>
            <a:off x="578913" y="4191000"/>
            <a:ext cx="4495800" cy="4644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MVAsc1</a:t>
            </a:r>
          </a:p>
        </p:txBody>
      </p:sp>
      <p:sp>
        <p:nvSpPr>
          <p:cNvPr id="30" name="TextBox 29"/>
          <p:cNvSpPr txBox="1"/>
          <p:nvPr/>
        </p:nvSpPr>
        <p:spPr>
          <a:xfrm>
            <a:off x="1041197" y="4572000"/>
            <a:ext cx="6900219" cy="369332"/>
          </a:xfrm>
          <a:prstGeom prst="rect">
            <a:avLst/>
          </a:prstGeom>
          <a:noFill/>
        </p:spPr>
        <p:txBody>
          <a:bodyPr wrap="square" rtlCol="0">
            <a:spAutoFit/>
          </a:bodyPr>
          <a:lstStyle/>
          <a:p>
            <a:pPr lvl="0" algn="just"/>
            <a:r>
              <a:rPr lang="en-US" sz="1800" dirty="0"/>
              <a:t>Specifies the 1‐phase short circuit MVA.</a:t>
            </a:r>
          </a:p>
        </p:txBody>
      </p:sp>
      <p:sp>
        <p:nvSpPr>
          <p:cNvPr id="31" name="Title 1"/>
          <p:cNvSpPr txBox="1">
            <a:spLocks/>
          </p:cNvSpPr>
          <p:nvPr/>
        </p:nvSpPr>
        <p:spPr bwMode="auto">
          <a:xfrm>
            <a:off x="613719" y="4800600"/>
            <a:ext cx="6785919" cy="557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a:latin typeface="Times New Roman" panose="02020603050405020304" pitchFamily="18" charset="0"/>
                <a:cs typeface="Times New Roman" panose="02020603050405020304" pitchFamily="18" charset="0"/>
              </a:rPr>
              <a:t>x1r1</a:t>
            </a:r>
          </a:p>
        </p:txBody>
      </p:sp>
      <p:sp>
        <p:nvSpPr>
          <p:cNvPr id="32" name="TextBox 31"/>
          <p:cNvSpPr txBox="1"/>
          <p:nvPr/>
        </p:nvSpPr>
        <p:spPr>
          <a:xfrm>
            <a:off x="1064971" y="5181600"/>
            <a:ext cx="6332838" cy="369332"/>
          </a:xfrm>
          <a:prstGeom prst="rect">
            <a:avLst/>
          </a:prstGeom>
          <a:noFill/>
        </p:spPr>
        <p:txBody>
          <a:bodyPr wrap="square" rtlCol="0">
            <a:spAutoFit/>
          </a:bodyPr>
          <a:lstStyle/>
          <a:p>
            <a:pPr lvl="0" algn="just"/>
            <a:r>
              <a:rPr lang="en-US" sz="1800" dirty="0"/>
              <a:t>Specifies the ratio of X1/R1. Default = 4.0.</a:t>
            </a:r>
          </a:p>
        </p:txBody>
      </p:sp>
      <p:sp>
        <p:nvSpPr>
          <p:cNvPr id="33" name="Title 1"/>
          <p:cNvSpPr txBox="1">
            <a:spLocks/>
          </p:cNvSpPr>
          <p:nvPr/>
        </p:nvSpPr>
        <p:spPr bwMode="auto">
          <a:xfrm>
            <a:off x="605481" y="5410200"/>
            <a:ext cx="6785919" cy="557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a:latin typeface="Times New Roman" panose="02020603050405020304" pitchFamily="18" charset="0"/>
                <a:cs typeface="Times New Roman" panose="02020603050405020304" pitchFamily="18" charset="0"/>
              </a:rPr>
              <a:t>x0r0</a:t>
            </a:r>
          </a:p>
        </p:txBody>
      </p:sp>
      <p:sp>
        <p:nvSpPr>
          <p:cNvPr id="34" name="TextBox 33"/>
          <p:cNvSpPr txBox="1"/>
          <p:nvPr/>
        </p:nvSpPr>
        <p:spPr>
          <a:xfrm>
            <a:off x="1064971" y="5791200"/>
            <a:ext cx="6332838" cy="369332"/>
          </a:xfrm>
          <a:prstGeom prst="rect">
            <a:avLst/>
          </a:prstGeom>
          <a:noFill/>
        </p:spPr>
        <p:txBody>
          <a:bodyPr wrap="square" rtlCol="0">
            <a:spAutoFit/>
          </a:bodyPr>
          <a:lstStyle/>
          <a:p>
            <a:pPr lvl="0" algn="just"/>
            <a:r>
              <a:rPr lang="en-US" sz="1800" dirty="0"/>
              <a:t>Specifies the ratio of X0/R0. Default = 3.0.</a:t>
            </a:r>
          </a:p>
        </p:txBody>
      </p:sp>
    </p:spTree>
    <p:extLst>
      <p:ext uri="{BB962C8B-B14F-4D97-AF65-F5344CB8AC3E}">
        <p14:creationId xmlns:p14="http://schemas.microsoft.com/office/powerpoint/2010/main" val="37775212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630848"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Linecode.dss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"LineCode.3x_336aa_1/0asn" </a:t>
            </a:r>
            <a:r>
              <a:rPr lang="en-US" sz="1600" dirty="0" err="1">
                <a:solidFill>
                  <a:srgbClr val="000000"/>
                </a:solidFill>
                <a:latin typeface="Calibri" panose="020F0502020204030204" pitchFamily="34" charset="0"/>
              </a:rPr>
              <a:t>nphases</a:t>
            </a:r>
            <a:r>
              <a:rPr lang="en-US" sz="1600" dirty="0">
                <a:solidFill>
                  <a:srgbClr val="000000"/>
                </a:solidFill>
                <a:latin typeface="Calibri" panose="020F0502020204030204" pitchFamily="34" charset="0"/>
              </a:rPr>
              <a:t>=3 </a:t>
            </a:r>
            <a:r>
              <a:rPr lang="en-US" sz="1600" dirty="0" err="1">
                <a:solidFill>
                  <a:srgbClr val="000000"/>
                </a:solidFill>
                <a:latin typeface="Calibri" panose="020F0502020204030204" pitchFamily="34" charset="0"/>
              </a:rPr>
              <a:t>baseFreq</a:t>
            </a:r>
            <a:r>
              <a:rPr lang="en-US" sz="1600" dirty="0">
                <a:solidFill>
                  <a:srgbClr val="000000"/>
                </a:solidFill>
                <a:latin typeface="Calibri" panose="020F0502020204030204" pitchFamily="34" charset="0"/>
              </a:rPr>
              <a:t>=60 </a:t>
            </a:r>
            <a:r>
              <a:rPr lang="en-US" sz="1600" dirty="0" err="1">
                <a:solidFill>
                  <a:srgbClr val="000000"/>
                </a:solidFill>
                <a:latin typeface="Calibri" panose="020F0502020204030204" pitchFamily="34" charset="0"/>
              </a:rPr>
              <a:t>normamps</a:t>
            </a:r>
            <a:r>
              <a:rPr lang="en-US" sz="1600" dirty="0">
                <a:solidFill>
                  <a:srgbClr val="000000"/>
                </a:solidFill>
                <a:latin typeface="Calibri" panose="020F0502020204030204" pitchFamily="34" charset="0"/>
              </a:rPr>
              <a:t>=396 </a:t>
            </a:r>
            <a:r>
              <a:rPr lang="en-US" sz="1600" dirty="0" err="1">
                <a:solidFill>
                  <a:srgbClr val="000000"/>
                </a:solidFill>
                <a:latin typeface="Calibri" panose="020F0502020204030204" pitchFamily="34" charset="0"/>
              </a:rPr>
              <a:t>emergamps</a:t>
            </a:r>
            <a:r>
              <a:rPr lang="en-US" sz="1600" dirty="0">
                <a:solidFill>
                  <a:srgbClr val="000000"/>
                </a:solidFill>
                <a:latin typeface="Calibri" panose="020F0502020204030204" pitchFamily="34" charset="0"/>
              </a:rPr>
              <a:t>=495 r1=0.05284 x1=0.12447 r0=0.14504 x0=0.41903 c1=3.30053 c0=1.43804 units=</a:t>
            </a:r>
            <a:r>
              <a:rPr lang="en-US" sz="1600" dirty="0" err="1">
                <a:solidFill>
                  <a:srgbClr val="000000"/>
                </a:solidFill>
                <a:latin typeface="Calibri" panose="020F0502020204030204" pitchFamily="34" charset="0"/>
              </a:rPr>
              <a:t>kft</a:t>
            </a:r>
            <a:endParaRPr lang="en-US" sz="1600" dirty="0">
              <a:solidFill>
                <a:srgbClr val="000000"/>
              </a:solidFill>
              <a:latin typeface="Calibri" panose="020F0502020204030204" pitchFamily="34" charset="0"/>
            </a:endParaRPr>
          </a:p>
          <a:p>
            <a:pPr lvl="0">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2" name="Title 1"/>
          <p:cNvSpPr txBox="1">
            <a:spLocks/>
          </p:cNvSpPr>
          <p:nvPr/>
        </p:nvSpPr>
        <p:spPr bwMode="auto">
          <a:xfrm>
            <a:off x="588814" y="2585411"/>
            <a:ext cx="5562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LineCode.3x_336aa_1/0asn</a:t>
            </a:r>
          </a:p>
        </p:txBody>
      </p:sp>
      <p:sp>
        <p:nvSpPr>
          <p:cNvPr id="35" name="TextBox 34"/>
          <p:cNvSpPr txBox="1"/>
          <p:nvPr/>
        </p:nvSpPr>
        <p:spPr>
          <a:xfrm>
            <a:off x="1029005" y="2990866"/>
            <a:ext cx="6332838" cy="369332"/>
          </a:xfrm>
          <a:prstGeom prst="rect">
            <a:avLst/>
          </a:prstGeom>
          <a:noFill/>
        </p:spPr>
        <p:txBody>
          <a:bodyPr wrap="square" rtlCol="0">
            <a:spAutoFit/>
          </a:bodyPr>
          <a:lstStyle/>
          <a:p>
            <a:pPr lvl="0" algn="just"/>
            <a:r>
              <a:rPr lang="en-US" sz="1800" dirty="0"/>
              <a:t>Defines a </a:t>
            </a:r>
            <a:r>
              <a:rPr lang="en-US" sz="1800" dirty="0" err="1"/>
              <a:t>linecode</a:t>
            </a:r>
            <a:r>
              <a:rPr lang="en-US" sz="1800" dirty="0"/>
              <a:t> object named 3x_336aa_1/0asn.</a:t>
            </a:r>
          </a:p>
        </p:txBody>
      </p:sp>
      <p:sp>
        <p:nvSpPr>
          <p:cNvPr id="36" name="Title 1"/>
          <p:cNvSpPr txBox="1">
            <a:spLocks/>
          </p:cNvSpPr>
          <p:nvPr/>
        </p:nvSpPr>
        <p:spPr bwMode="auto">
          <a:xfrm>
            <a:off x="596739" y="3215328"/>
            <a:ext cx="4495800" cy="479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nphases</a:t>
            </a:r>
            <a:endParaRPr lang="en-US" sz="2800" kern="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1066800" y="3599454"/>
            <a:ext cx="6332838" cy="369332"/>
          </a:xfrm>
          <a:prstGeom prst="rect">
            <a:avLst/>
          </a:prstGeom>
          <a:noFill/>
        </p:spPr>
        <p:txBody>
          <a:bodyPr wrap="square" rtlCol="0">
            <a:spAutoFit/>
          </a:bodyPr>
          <a:lstStyle/>
          <a:p>
            <a:pPr lvl="0" algn="just"/>
            <a:r>
              <a:rPr lang="en-US" sz="1800" dirty="0"/>
              <a:t>Specifies the number of phases. Default = 3.</a:t>
            </a:r>
          </a:p>
        </p:txBody>
      </p:sp>
      <p:sp>
        <p:nvSpPr>
          <p:cNvPr id="38" name="Title 1"/>
          <p:cNvSpPr txBox="1">
            <a:spLocks/>
          </p:cNvSpPr>
          <p:nvPr/>
        </p:nvSpPr>
        <p:spPr bwMode="auto">
          <a:xfrm>
            <a:off x="588814" y="3884531"/>
            <a:ext cx="4495800" cy="479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BaseFreq</a:t>
            </a:r>
            <a:endParaRPr lang="en-US" sz="2800" kern="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29004" y="4323323"/>
            <a:ext cx="7810196" cy="646331"/>
          </a:xfrm>
          <a:prstGeom prst="rect">
            <a:avLst/>
          </a:prstGeom>
          <a:noFill/>
        </p:spPr>
        <p:txBody>
          <a:bodyPr wrap="square" rtlCol="0">
            <a:spAutoFit/>
          </a:bodyPr>
          <a:lstStyle/>
          <a:p>
            <a:pPr lvl="0" algn="just"/>
            <a:r>
              <a:rPr lang="en-US" sz="1800" dirty="0"/>
              <a:t>Specifies the Base Frequency at which the impedance values are specified. Default = 60.0 Hz. </a:t>
            </a:r>
          </a:p>
        </p:txBody>
      </p:sp>
      <p:sp>
        <p:nvSpPr>
          <p:cNvPr id="40" name="Title 1"/>
          <p:cNvSpPr txBox="1">
            <a:spLocks/>
          </p:cNvSpPr>
          <p:nvPr/>
        </p:nvSpPr>
        <p:spPr bwMode="auto">
          <a:xfrm>
            <a:off x="598568" y="4800600"/>
            <a:ext cx="4495800" cy="47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Normamps</a:t>
            </a:r>
            <a:endParaRPr lang="en-US" sz="2800" kern="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029004" y="5193268"/>
            <a:ext cx="7205019" cy="369332"/>
          </a:xfrm>
          <a:prstGeom prst="rect">
            <a:avLst/>
          </a:prstGeom>
          <a:noFill/>
        </p:spPr>
        <p:txBody>
          <a:bodyPr wrap="square" rtlCol="0">
            <a:spAutoFit/>
          </a:bodyPr>
          <a:lstStyle/>
          <a:p>
            <a:pPr algn="just"/>
            <a:r>
              <a:rPr lang="en-US" sz="1800" dirty="0"/>
              <a:t>Specifies the normal ampacity, in amps. </a:t>
            </a:r>
          </a:p>
        </p:txBody>
      </p:sp>
      <p:sp>
        <p:nvSpPr>
          <p:cNvPr id="42" name="Title 1"/>
          <p:cNvSpPr txBox="1">
            <a:spLocks/>
          </p:cNvSpPr>
          <p:nvPr/>
        </p:nvSpPr>
        <p:spPr bwMode="auto">
          <a:xfrm>
            <a:off x="596739" y="5334000"/>
            <a:ext cx="4495800" cy="549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emergamps</a:t>
            </a:r>
            <a:endParaRPr lang="en-US" sz="2800" kern="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029004" y="5715000"/>
            <a:ext cx="7205018" cy="369332"/>
          </a:xfrm>
          <a:prstGeom prst="rect">
            <a:avLst/>
          </a:prstGeom>
          <a:noFill/>
        </p:spPr>
        <p:txBody>
          <a:bodyPr wrap="square" rtlCol="0">
            <a:spAutoFit/>
          </a:bodyPr>
          <a:lstStyle/>
          <a:p>
            <a:pPr lvl="0" algn="just"/>
            <a:r>
              <a:rPr lang="en-US" sz="1800" dirty="0"/>
              <a:t>Specifies the emergency ampacity, in amps. </a:t>
            </a:r>
          </a:p>
        </p:txBody>
      </p:sp>
    </p:spTree>
    <p:extLst>
      <p:ext uri="{BB962C8B-B14F-4D97-AF65-F5344CB8AC3E}">
        <p14:creationId xmlns:p14="http://schemas.microsoft.com/office/powerpoint/2010/main" val="30356496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630848"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Linecode.dss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"LineCode.3x_336aa_1/0asn"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nphases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baseFreq</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normamps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=396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emergamps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=495 r1=0.05284 x1=0.12447 r0=0.14504 x0=0.41903 c1=3.30053 c0=1.43804 units=</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kft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593081" y="2540407"/>
            <a:ext cx="4495800" cy="549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r1</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66800" y="2971800"/>
            <a:ext cx="7205018" cy="369332"/>
          </a:xfrm>
          <a:prstGeom prst="rect">
            <a:avLst/>
          </a:prstGeom>
          <a:noFill/>
        </p:spPr>
        <p:txBody>
          <a:bodyPr wrap="square" rtlCol="0">
            <a:spAutoFit/>
          </a:bodyPr>
          <a:lstStyle/>
          <a:p>
            <a:pPr lvl="0" algn="just"/>
            <a:r>
              <a:rPr lang="en-US" sz="1800" dirty="0"/>
              <a:t>Specifies the positive-sequence resistance, in ohms per unit length.</a:t>
            </a:r>
          </a:p>
        </p:txBody>
      </p:sp>
      <p:sp>
        <p:nvSpPr>
          <p:cNvPr id="23" name="Title 1"/>
          <p:cNvSpPr txBox="1">
            <a:spLocks/>
          </p:cNvSpPr>
          <p:nvPr/>
        </p:nvSpPr>
        <p:spPr bwMode="auto">
          <a:xfrm>
            <a:off x="583328" y="3372250"/>
            <a:ext cx="4495800" cy="361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x1</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066800" y="3669268"/>
            <a:ext cx="7205018" cy="369332"/>
          </a:xfrm>
          <a:prstGeom prst="rect">
            <a:avLst/>
          </a:prstGeom>
          <a:noFill/>
        </p:spPr>
        <p:txBody>
          <a:bodyPr wrap="square" rtlCol="0">
            <a:spAutoFit/>
          </a:bodyPr>
          <a:lstStyle/>
          <a:p>
            <a:pPr lvl="0" algn="just"/>
            <a:r>
              <a:rPr lang="en-US" sz="1800" dirty="0"/>
              <a:t>Specifies the positive-sequence reactance, in ohms per unit length. </a:t>
            </a:r>
          </a:p>
        </p:txBody>
      </p:sp>
      <p:sp>
        <p:nvSpPr>
          <p:cNvPr id="25" name="Title 1"/>
          <p:cNvSpPr txBox="1">
            <a:spLocks/>
          </p:cNvSpPr>
          <p:nvPr/>
        </p:nvSpPr>
        <p:spPr bwMode="auto">
          <a:xfrm>
            <a:off x="605273" y="4022824"/>
            <a:ext cx="4495800" cy="47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r0</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078992" y="4431268"/>
            <a:ext cx="7205019" cy="369332"/>
          </a:xfrm>
          <a:prstGeom prst="rect">
            <a:avLst/>
          </a:prstGeom>
          <a:noFill/>
        </p:spPr>
        <p:txBody>
          <a:bodyPr wrap="square" rtlCol="0">
            <a:spAutoFit/>
          </a:bodyPr>
          <a:lstStyle/>
          <a:p>
            <a:pPr algn="just"/>
            <a:r>
              <a:rPr lang="en-US" sz="1800" dirty="0"/>
              <a:t>Specifies the zero-sequence resistance, in ohms per unit length. </a:t>
            </a:r>
          </a:p>
        </p:txBody>
      </p:sp>
      <p:sp>
        <p:nvSpPr>
          <p:cNvPr id="27" name="Title 1"/>
          <p:cNvSpPr txBox="1">
            <a:spLocks/>
          </p:cNvSpPr>
          <p:nvPr/>
        </p:nvSpPr>
        <p:spPr bwMode="auto">
          <a:xfrm>
            <a:off x="583328" y="4659868"/>
            <a:ext cx="4495800" cy="549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x0</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088137" y="5193268"/>
            <a:ext cx="7205018" cy="369332"/>
          </a:xfrm>
          <a:prstGeom prst="rect">
            <a:avLst/>
          </a:prstGeom>
          <a:noFill/>
        </p:spPr>
        <p:txBody>
          <a:bodyPr wrap="square" rtlCol="0">
            <a:spAutoFit/>
          </a:bodyPr>
          <a:lstStyle/>
          <a:p>
            <a:pPr lvl="0" algn="just"/>
            <a:r>
              <a:rPr lang="en-US" sz="1800" dirty="0"/>
              <a:t>Specifies the zero-sequence reactance, in ohms per unit length. </a:t>
            </a:r>
          </a:p>
        </p:txBody>
      </p:sp>
    </p:spTree>
    <p:extLst>
      <p:ext uri="{BB962C8B-B14F-4D97-AF65-F5344CB8AC3E}">
        <p14:creationId xmlns:p14="http://schemas.microsoft.com/office/powerpoint/2010/main" val="269555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93718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71093" y="3992375"/>
            <a:ext cx="7772400" cy="1323439"/>
          </a:xfrm>
          <a:prstGeom prst="rect">
            <a:avLst/>
          </a:prstGeom>
        </p:spPr>
        <p:txBody>
          <a:bodyPr wrap="square">
            <a:spAutoFit/>
          </a:bodyPr>
          <a:lstStyle/>
          <a:p>
            <a:pPr lvl="0"/>
            <a:r>
              <a:rPr lang="en-US" sz="2000" dirty="0">
                <a:solidFill>
                  <a:srgbClr val="000000"/>
                </a:solidFill>
                <a:latin typeface="Calibri" panose="020F0502020204030204" pitchFamily="34" charset="0"/>
              </a:rPr>
              <a:t>// Substation transformer definitions</a:t>
            </a:r>
          </a:p>
          <a:p>
            <a:pPr lvl="0"/>
            <a:r>
              <a:rPr lang="en-US" sz="2000" dirty="0">
                <a:solidFill>
                  <a:srgbClr val="000000"/>
                </a:solidFill>
                <a:latin typeface="Calibri" panose="020F0502020204030204" pitchFamily="34" charset="0"/>
              </a:rPr>
              <a:t>New </a:t>
            </a:r>
            <a:r>
              <a:rPr lang="en-US" sz="2000" dirty="0" err="1">
                <a:solidFill>
                  <a:srgbClr val="000000"/>
                </a:solidFill>
                <a:latin typeface="Calibri" panose="020F0502020204030204" pitchFamily="34" charset="0"/>
              </a:rPr>
              <a:t>Transformer.Sub</a:t>
            </a:r>
            <a:r>
              <a:rPr lang="en-US" sz="2000" dirty="0">
                <a:solidFill>
                  <a:srgbClr val="000000"/>
                </a:solidFill>
                <a:latin typeface="Calibri" panose="020F0502020204030204" pitchFamily="34" charset="0"/>
              </a:rPr>
              <a:t> Phases=3 Windings=2   XHL=8</a:t>
            </a:r>
          </a:p>
          <a:p>
            <a:pPr lvl="0"/>
            <a:r>
              <a:rPr lang="en-US" sz="2000" dirty="0">
                <a:solidFill>
                  <a:srgbClr val="000000"/>
                </a:solidFill>
                <a:latin typeface="Calibri" panose="020F0502020204030204" pitchFamily="34" charset="0"/>
              </a:rPr>
              <a:t>~ </a:t>
            </a:r>
            <a:r>
              <a:rPr lang="en-US" sz="2000" dirty="0" err="1">
                <a:solidFill>
                  <a:srgbClr val="000000"/>
                </a:solidFill>
                <a:latin typeface="Calibri" panose="020F0502020204030204" pitchFamily="34" charset="0"/>
              </a:rPr>
              <a:t>wdg</a:t>
            </a:r>
            <a:r>
              <a:rPr lang="en-US" sz="2000" dirty="0">
                <a:solidFill>
                  <a:srgbClr val="000000"/>
                </a:solidFill>
                <a:latin typeface="Calibri" panose="020F0502020204030204" pitchFamily="34" charset="0"/>
              </a:rPr>
              <a:t>=1 bus=</a:t>
            </a:r>
            <a:r>
              <a:rPr lang="en-US" sz="2000" dirty="0" err="1">
                <a:solidFill>
                  <a:srgbClr val="000000"/>
                </a:solidFill>
                <a:latin typeface="Calibri" panose="020F0502020204030204" pitchFamily="34" charset="0"/>
              </a:rPr>
              <a:t>SourceBus</a:t>
            </a:r>
            <a:r>
              <a:rPr lang="en-US" sz="2000" dirty="0">
                <a:solidFill>
                  <a:srgbClr val="000000"/>
                </a:solidFill>
                <a:latin typeface="Calibri" panose="020F0502020204030204" pitchFamily="34" charset="0"/>
              </a:rPr>
              <a:t>   conn=delta  </a:t>
            </a:r>
            <a:r>
              <a:rPr lang="en-US" sz="2000" dirty="0" err="1">
                <a:solidFill>
                  <a:srgbClr val="000000"/>
                </a:solidFill>
                <a:latin typeface="Calibri" panose="020F0502020204030204" pitchFamily="34" charset="0"/>
              </a:rPr>
              <a:t>kv</a:t>
            </a:r>
            <a:r>
              <a:rPr lang="en-US" sz="2000" dirty="0">
                <a:solidFill>
                  <a:srgbClr val="000000"/>
                </a:solidFill>
                <a:latin typeface="Calibri" panose="020F0502020204030204" pitchFamily="34" charset="0"/>
              </a:rPr>
              <a:t>=115  </a:t>
            </a:r>
            <a:r>
              <a:rPr lang="en-US" sz="2000" dirty="0" err="1">
                <a:solidFill>
                  <a:srgbClr val="000000"/>
                </a:solidFill>
                <a:latin typeface="Calibri" panose="020F0502020204030204" pitchFamily="34" charset="0"/>
              </a:rPr>
              <a:t>kva</a:t>
            </a:r>
            <a:r>
              <a:rPr lang="en-US" sz="2000" dirty="0">
                <a:solidFill>
                  <a:srgbClr val="000000"/>
                </a:solidFill>
                <a:latin typeface="Calibri" panose="020F0502020204030204" pitchFamily="34" charset="0"/>
              </a:rPr>
              <a:t>=5000   %r=0.5</a:t>
            </a:r>
          </a:p>
          <a:p>
            <a:pPr lvl="0"/>
            <a:r>
              <a:rPr lang="en-US" sz="2000" dirty="0">
                <a:solidFill>
                  <a:srgbClr val="000000"/>
                </a:solidFill>
                <a:latin typeface="Calibri" panose="020F0502020204030204" pitchFamily="34" charset="0"/>
              </a:rPr>
              <a:t>~ </a:t>
            </a:r>
            <a:r>
              <a:rPr lang="en-US" sz="2000" dirty="0" err="1">
                <a:solidFill>
                  <a:srgbClr val="000000"/>
                </a:solidFill>
                <a:latin typeface="Calibri" panose="020F0502020204030204" pitchFamily="34" charset="0"/>
              </a:rPr>
              <a:t>wdg</a:t>
            </a:r>
            <a:r>
              <a:rPr lang="en-US" sz="2000" dirty="0">
                <a:solidFill>
                  <a:srgbClr val="000000"/>
                </a:solidFill>
                <a:latin typeface="Calibri" panose="020F0502020204030204" pitchFamily="34" charset="0"/>
              </a:rPr>
              <a:t>=2 bus=650                conn=wye   </a:t>
            </a:r>
            <a:r>
              <a:rPr lang="en-US" sz="2000" dirty="0" err="1">
                <a:solidFill>
                  <a:srgbClr val="000000"/>
                </a:solidFill>
                <a:latin typeface="Calibri" panose="020F0502020204030204" pitchFamily="34" charset="0"/>
              </a:rPr>
              <a:t>kv</a:t>
            </a:r>
            <a:r>
              <a:rPr lang="en-US" sz="2000" dirty="0">
                <a:solidFill>
                  <a:srgbClr val="000000"/>
                </a:solidFill>
                <a:latin typeface="Calibri" panose="020F0502020204030204" pitchFamily="34" charset="0"/>
              </a:rPr>
              <a:t>=4.16 </a:t>
            </a:r>
            <a:r>
              <a:rPr lang="en-US" sz="2000" dirty="0" err="1">
                <a:solidFill>
                  <a:srgbClr val="000000"/>
                </a:solidFill>
                <a:latin typeface="Calibri" panose="020F0502020204030204" pitchFamily="34" charset="0"/>
              </a:rPr>
              <a:t>kva</a:t>
            </a:r>
            <a:r>
              <a:rPr lang="en-US" sz="2000" dirty="0">
                <a:solidFill>
                  <a:srgbClr val="000000"/>
                </a:solidFill>
                <a:latin typeface="Calibri" panose="020F0502020204030204" pitchFamily="34" charset="0"/>
              </a:rPr>
              <a:t>=5000   %r=0.5 </a:t>
            </a:r>
            <a:endParaRPr kumimoji="0" lang="en-US" sz="20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05840" y="3549388"/>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graphicFrame>
        <p:nvGraphicFramePr>
          <p:cNvPr id="10" name="Table 9"/>
          <p:cNvGraphicFramePr>
            <a:graphicFrameLocks noGrp="1"/>
          </p:cNvGraphicFramePr>
          <p:nvPr/>
        </p:nvGraphicFramePr>
        <p:xfrm>
          <a:off x="2514600" y="1949188"/>
          <a:ext cx="3638702" cy="1219200"/>
        </p:xfrm>
        <a:graphic>
          <a:graphicData uri="http://schemas.openxmlformats.org/drawingml/2006/table">
            <a:tbl>
              <a:tblPr/>
              <a:tblGrid>
                <a:gridCol w="821007">
                  <a:extLst>
                    <a:ext uri="{9D8B030D-6E8A-4147-A177-3AD203B41FA5}">
                      <a16:colId xmlns:a16="http://schemas.microsoft.com/office/drawing/2014/main" val="1742803441"/>
                    </a:ext>
                  </a:extLst>
                </a:gridCol>
                <a:gridCol w="447822">
                  <a:extLst>
                    <a:ext uri="{9D8B030D-6E8A-4147-A177-3AD203B41FA5}">
                      <a16:colId xmlns:a16="http://schemas.microsoft.com/office/drawing/2014/main" val="1805149919"/>
                    </a:ext>
                  </a:extLst>
                </a:gridCol>
                <a:gridCol w="788571">
                  <a:extLst>
                    <a:ext uri="{9D8B030D-6E8A-4147-A177-3AD203B41FA5}">
                      <a16:colId xmlns:a16="http://schemas.microsoft.com/office/drawing/2014/main" val="4135968506"/>
                    </a:ext>
                  </a:extLst>
                </a:gridCol>
                <a:gridCol w="762000">
                  <a:extLst>
                    <a:ext uri="{9D8B030D-6E8A-4147-A177-3AD203B41FA5}">
                      <a16:colId xmlns:a16="http://schemas.microsoft.com/office/drawing/2014/main" val="1571366024"/>
                    </a:ext>
                  </a:extLst>
                </a:gridCol>
                <a:gridCol w="457200">
                  <a:extLst>
                    <a:ext uri="{9D8B030D-6E8A-4147-A177-3AD203B41FA5}">
                      <a16:colId xmlns:a16="http://schemas.microsoft.com/office/drawing/2014/main" val="1488636572"/>
                    </a:ext>
                  </a:extLst>
                </a:gridCol>
                <a:gridCol w="362102">
                  <a:extLst>
                    <a:ext uri="{9D8B030D-6E8A-4147-A177-3AD203B41FA5}">
                      <a16:colId xmlns:a16="http://schemas.microsoft.com/office/drawing/2014/main" val="2633936355"/>
                    </a:ext>
                  </a:extLst>
                </a:gridCol>
              </a:tblGrid>
              <a:tr h="404754">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kV-high</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kV-low</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002130730"/>
                  </a:ext>
                </a:extLst>
              </a:tr>
              <a:tr h="40722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Substation: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115 - D</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4.16 Gr. Y</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71520"/>
                  </a:ext>
                </a:extLst>
              </a:tr>
              <a:tr h="40722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XFM -1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4.16 –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Gr.W</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0.48 –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Gr.W</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906121"/>
                  </a:ext>
                </a:extLst>
              </a:tr>
            </a:tbl>
          </a:graphicData>
        </a:graphic>
      </p:graphicFrame>
      <p:sp>
        <p:nvSpPr>
          <p:cNvPr id="12" name="Rectangle 3"/>
          <p:cNvSpPr>
            <a:spLocks noChangeArrowheads="1"/>
          </p:cNvSpPr>
          <p:nvPr/>
        </p:nvSpPr>
        <p:spPr bwMode="auto">
          <a:xfrm>
            <a:off x="3389686" y="1447800"/>
            <a:ext cx="22609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Transformer Data:</a:t>
            </a:r>
          </a:p>
        </p:txBody>
      </p:sp>
    </p:spTree>
    <p:extLst>
      <p:ext uri="{BB962C8B-B14F-4D97-AF65-F5344CB8AC3E}">
        <p14:creationId xmlns:p14="http://schemas.microsoft.com/office/powerpoint/2010/main" val="18983010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630848"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Linecode.dss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"LineCode.3x_336aa_1/0asn"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nphases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baseFreq</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normamps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=396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emergamps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=495 r1=0.05284 x1=0.12447 r0=0.14504 x0=0.41903 c1=3.30053 c0=1.43804 units=</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kft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9" name="Title 1"/>
          <p:cNvSpPr txBox="1">
            <a:spLocks/>
          </p:cNvSpPr>
          <p:nvPr/>
        </p:nvSpPr>
        <p:spPr bwMode="auto">
          <a:xfrm>
            <a:off x="588815" y="2665159"/>
            <a:ext cx="4495800" cy="549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c1</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30" name="TextBox 29"/>
          <p:cNvSpPr txBox="1"/>
          <p:nvPr/>
        </p:nvSpPr>
        <p:spPr>
          <a:xfrm>
            <a:off x="1088137" y="3046159"/>
            <a:ext cx="720501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rPr>
              <a:t>Specifies the p</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ositive</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-sequence capacitance, in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nanofarads</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per unit length.</a:t>
            </a:r>
          </a:p>
        </p:txBody>
      </p:sp>
      <p:sp>
        <p:nvSpPr>
          <p:cNvPr id="31" name="Title 1"/>
          <p:cNvSpPr txBox="1">
            <a:spLocks/>
          </p:cNvSpPr>
          <p:nvPr/>
        </p:nvSpPr>
        <p:spPr bwMode="auto">
          <a:xfrm>
            <a:off x="583328" y="3274759"/>
            <a:ext cx="4495800" cy="549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c0</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32" name="TextBox 31"/>
          <p:cNvSpPr txBox="1"/>
          <p:nvPr/>
        </p:nvSpPr>
        <p:spPr>
          <a:xfrm>
            <a:off x="1079603" y="3669268"/>
            <a:ext cx="720501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the zero-sequence capacitance, in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nanofarads</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per unit length.</a:t>
            </a:r>
          </a:p>
        </p:txBody>
      </p:sp>
      <p:sp>
        <p:nvSpPr>
          <p:cNvPr id="22" name="Title 1"/>
          <p:cNvSpPr txBox="1">
            <a:spLocks/>
          </p:cNvSpPr>
          <p:nvPr/>
        </p:nvSpPr>
        <p:spPr bwMode="auto">
          <a:xfrm>
            <a:off x="594301" y="3930408"/>
            <a:ext cx="4495800" cy="549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units</a:t>
            </a:r>
            <a:endParaRPr lang="en-US" sz="2800" kern="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1088137" y="4441845"/>
            <a:ext cx="7598663" cy="923330"/>
          </a:xfrm>
          <a:prstGeom prst="rect">
            <a:avLst/>
          </a:prstGeom>
          <a:noFill/>
        </p:spPr>
        <p:txBody>
          <a:bodyPr wrap="square" rtlCol="0">
            <a:spAutoFit/>
          </a:bodyPr>
          <a:lstStyle/>
          <a:p>
            <a:pPr lvl="0" algn="just"/>
            <a:r>
              <a:rPr lang="en-US" sz="1800" dirty="0"/>
              <a:t>Specifies the length units. If not specified, it is assumed that the units correspond to the length being used in the Line models. </a:t>
            </a:r>
          </a:p>
          <a:p>
            <a:pPr lvl="0" algn="just"/>
            <a:r>
              <a:rPr lang="en-US" sz="1800" dirty="0"/>
              <a:t>{mi | km | </a:t>
            </a:r>
            <a:r>
              <a:rPr lang="en-US" sz="1800" dirty="0" err="1"/>
              <a:t>kft</a:t>
            </a:r>
            <a:r>
              <a:rPr lang="en-US" sz="1800" dirty="0"/>
              <a:t> | m | </a:t>
            </a:r>
            <a:r>
              <a:rPr lang="en-US" sz="1800" dirty="0" err="1"/>
              <a:t>ft</a:t>
            </a:r>
            <a:r>
              <a:rPr lang="en-US" sz="1800" dirty="0"/>
              <a:t> | in | cm}.</a:t>
            </a:r>
          </a:p>
        </p:txBody>
      </p:sp>
    </p:spTree>
    <p:extLst>
      <p:ext uri="{BB962C8B-B14F-4D97-AF65-F5344CB8AC3E}">
        <p14:creationId xmlns:p14="http://schemas.microsoft.com/office/powerpoint/2010/main" val="31722745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82000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Lodeshape.dss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"LoadShape.wind2400" </a:t>
            </a:r>
            <a:r>
              <a:rPr lang="en-US" sz="1600" dirty="0" err="1">
                <a:solidFill>
                  <a:srgbClr val="000000"/>
                </a:solidFill>
                <a:latin typeface="Calibri" panose="020F0502020204030204" pitchFamily="34" charset="0"/>
              </a:rPr>
              <a:t>npts</a:t>
            </a:r>
            <a:r>
              <a:rPr lang="en-US" sz="1600" dirty="0">
                <a:solidFill>
                  <a:srgbClr val="000000"/>
                </a:solidFill>
                <a:latin typeface="Calibri" panose="020F0502020204030204" pitchFamily="34" charset="0"/>
              </a:rPr>
              <a:t>=2501 interval=0.000277778 csvfile=WPWind2400.csv action=normalize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0382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595469" y="2322229"/>
            <a:ext cx="5715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"LoadShape.wind2400"</a:t>
            </a:r>
          </a:p>
        </p:txBody>
      </p:sp>
      <p:sp>
        <p:nvSpPr>
          <p:cNvPr id="19" name="TextBox 18"/>
          <p:cNvSpPr txBox="1"/>
          <p:nvPr/>
        </p:nvSpPr>
        <p:spPr>
          <a:xfrm>
            <a:off x="1123435" y="2766137"/>
            <a:ext cx="6332838" cy="369332"/>
          </a:xfrm>
          <a:prstGeom prst="rect">
            <a:avLst/>
          </a:prstGeom>
          <a:noFill/>
        </p:spPr>
        <p:txBody>
          <a:bodyPr wrap="square" rtlCol="0">
            <a:spAutoFit/>
          </a:bodyPr>
          <a:lstStyle/>
          <a:p>
            <a:pPr lvl="0" algn="just"/>
            <a:r>
              <a:rPr lang="en-US" sz="1800" dirty="0"/>
              <a:t>Defines a loadshape object named wind2400.</a:t>
            </a:r>
          </a:p>
        </p:txBody>
      </p:sp>
      <p:sp>
        <p:nvSpPr>
          <p:cNvPr id="20" name="Title 1"/>
          <p:cNvSpPr txBox="1">
            <a:spLocks/>
          </p:cNvSpPr>
          <p:nvPr/>
        </p:nvSpPr>
        <p:spPr bwMode="auto">
          <a:xfrm>
            <a:off x="595469" y="3706541"/>
            <a:ext cx="4495800" cy="537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interval</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69889" y="4149426"/>
            <a:ext cx="7616911" cy="646331"/>
          </a:xfrm>
          <a:prstGeom prst="rect">
            <a:avLst/>
          </a:prstGeom>
          <a:noFill/>
        </p:spPr>
        <p:txBody>
          <a:bodyPr wrap="square" rtlCol="0">
            <a:spAutoFit/>
          </a:bodyPr>
          <a:lstStyle/>
          <a:p>
            <a:pPr lvl="0" algn="just"/>
            <a:r>
              <a:rPr lang="en-US" sz="1800" dirty="0"/>
              <a:t>Specifies the time interval of the data, in Hr. Default=1.0. If the load shape has non‐uniformly spaced points, specify the interval as 0.0.</a:t>
            </a:r>
          </a:p>
        </p:txBody>
      </p:sp>
      <p:sp>
        <p:nvSpPr>
          <p:cNvPr id="23" name="Title 1"/>
          <p:cNvSpPr txBox="1">
            <a:spLocks/>
          </p:cNvSpPr>
          <p:nvPr/>
        </p:nvSpPr>
        <p:spPr bwMode="auto">
          <a:xfrm>
            <a:off x="622952" y="2966277"/>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solidFill>
                  <a:srgbClr val="C00000"/>
                </a:solidFill>
                <a:latin typeface="Times New Roman" panose="02020603050405020304" pitchFamily="18" charset="0"/>
                <a:cs typeface="Times New Roman" panose="02020603050405020304" pitchFamily="18" charset="0"/>
              </a:rPr>
              <a:t>Npts</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123435" y="3470450"/>
            <a:ext cx="6858000" cy="369332"/>
          </a:xfrm>
          <a:prstGeom prst="rect">
            <a:avLst/>
          </a:prstGeom>
          <a:noFill/>
        </p:spPr>
        <p:txBody>
          <a:bodyPr wrap="square" rtlCol="0">
            <a:spAutoFit/>
          </a:bodyPr>
          <a:lstStyle/>
          <a:p>
            <a:pPr lvl="0" algn="just"/>
            <a:r>
              <a:rPr lang="en-US" sz="1800" dirty="0"/>
              <a:t>Specifies the number of points to expect when defining the curve.</a:t>
            </a:r>
          </a:p>
        </p:txBody>
      </p:sp>
      <p:sp>
        <p:nvSpPr>
          <p:cNvPr id="25" name="Title 1"/>
          <p:cNvSpPr txBox="1">
            <a:spLocks/>
          </p:cNvSpPr>
          <p:nvPr/>
        </p:nvSpPr>
        <p:spPr bwMode="auto">
          <a:xfrm>
            <a:off x="622952" y="4687291"/>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solidFill>
                  <a:srgbClr val="C00000"/>
                </a:solidFill>
                <a:latin typeface="Times New Roman" panose="02020603050405020304" pitchFamily="18" charset="0"/>
                <a:cs typeface="Times New Roman" panose="02020603050405020304" pitchFamily="18" charset="0"/>
              </a:rPr>
              <a:t>csvfile</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066800" y="5232866"/>
            <a:ext cx="7487165" cy="646331"/>
          </a:xfrm>
          <a:prstGeom prst="rect">
            <a:avLst/>
          </a:prstGeom>
          <a:noFill/>
        </p:spPr>
        <p:txBody>
          <a:bodyPr wrap="square" rtlCol="0">
            <a:spAutoFit/>
          </a:bodyPr>
          <a:lstStyle/>
          <a:p>
            <a:pPr lvl="0" algn="just"/>
            <a:r>
              <a:rPr lang="en-US" sz="1800" dirty="0"/>
              <a:t>Specifies the name of a CSV file containing active power load shape data, one interval to a line. </a:t>
            </a:r>
          </a:p>
        </p:txBody>
      </p:sp>
    </p:spTree>
    <p:extLst>
      <p:ext uri="{BB962C8B-B14F-4D97-AF65-F5344CB8AC3E}">
        <p14:creationId xmlns:p14="http://schemas.microsoft.com/office/powerpoint/2010/main" val="28856083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82000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Lodeshape.dss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"LoadShape.wind2400"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=2501 interval=0.000277778 csvfile=WPWind2400.csv action=normalize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0382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2" name="Title 1"/>
          <p:cNvSpPr txBox="1">
            <a:spLocks/>
          </p:cNvSpPr>
          <p:nvPr/>
        </p:nvSpPr>
        <p:spPr bwMode="auto">
          <a:xfrm>
            <a:off x="588814" y="2362200"/>
            <a:ext cx="4343400" cy="475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solidFill>
                  <a:srgbClr val="C00000"/>
                </a:solidFill>
                <a:latin typeface="Times New Roman" panose="02020603050405020304" pitchFamily="18" charset="0"/>
                <a:cs typeface="Times New Roman" panose="02020603050405020304" pitchFamily="18" charset="0"/>
              </a:rPr>
              <a:t>action</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990600" y="2789872"/>
            <a:ext cx="7620000" cy="923330"/>
          </a:xfrm>
          <a:prstGeom prst="rect">
            <a:avLst/>
          </a:prstGeom>
          <a:noFill/>
        </p:spPr>
        <p:txBody>
          <a:bodyPr wrap="square" rtlCol="0">
            <a:spAutoFit/>
          </a:bodyPr>
          <a:lstStyle/>
          <a:p>
            <a:pPr lvl="0" algn="just"/>
            <a:r>
              <a:rPr lang="en-US" sz="1800" dirty="0"/>
              <a:t>{</a:t>
            </a:r>
            <a:r>
              <a:rPr lang="en-US" sz="1800" b="1" dirty="0"/>
              <a:t>Normalize</a:t>
            </a:r>
            <a:r>
              <a:rPr lang="en-US" sz="1800" dirty="0"/>
              <a:t> | </a:t>
            </a:r>
            <a:r>
              <a:rPr lang="en-US" sz="1800" b="1" dirty="0" err="1"/>
              <a:t>DblSave</a:t>
            </a:r>
            <a:r>
              <a:rPr lang="en-US" sz="1800" dirty="0"/>
              <a:t> | </a:t>
            </a:r>
            <a:r>
              <a:rPr lang="en-US" sz="1800" b="1" dirty="0" err="1"/>
              <a:t>SngSave</a:t>
            </a:r>
            <a:r>
              <a:rPr lang="en-US" sz="1800" dirty="0"/>
              <a:t>} After defining load curve data,  setting </a:t>
            </a:r>
            <a:r>
              <a:rPr lang="en-US" sz="1800" b="1" dirty="0"/>
              <a:t>action=normalize</a:t>
            </a:r>
            <a:r>
              <a:rPr lang="en-US" sz="1800" dirty="0"/>
              <a:t> will modify the multipliers, so that the peak is 1.0. The mean and std deviation are recomputed. </a:t>
            </a:r>
          </a:p>
        </p:txBody>
      </p:sp>
      <p:sp>
        <p:nvSpPr>
          <p:cNvPr id="28" name="Title 1"/>
          <p:cNvSpPr txBox="1">
            <a:spLocks/>
          </p:cNvSpPr>
          <p:nvPr/>
        </p:nvSpPr>
        <p:spPr bwMode="auto">
          <a:xfrm>
            <a:off x="588814" y="3581400"/>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solidFill>
                  <a:srgbClr val="C00000"/>
                </a:solidFill>
                <a:latin typeface="Times New Roman" panose="02020603050405020304" pitchFamily="18" charset="0"/>
                <a:cs typeface="Times New Roman" panose="02020603050405020304" pitchFamily="18" charset="0"/>
              </a:rPr>
              <a:t>mean</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990600" y="4114800"/>
            <a:ext cx="6705600" cy="369332"/>
          </a:xfrm>
          <a:prstGeom prst="rect">
            <a:avLst/>
          </a:prstGeom>
          <a:noFill/>
        </p:spPr>
        <p:txBody>
          <a:bodyPr wrap="square" rtlCol="0">
            <a:spAutoFit/>
          </a:bodyPr>
          <a:lstStyle/>
          <a:p>
            <a:pPr lvl="0" algn="just"/>
            <a:r>
              <a:rPr lang="en-US" sz="1800" dirty="0"/>
              <a:t>Specifies the mean of the multiplier array. </a:t>
            </a:r>
            <a:endParaRPr lang="en-US" sz="1600" b="1" dirty="0">
              <a:latin typeface="Courier New" panose="02070309020205020404" pitchFamily="49" charset="0"/>
              <a:cs typeface="Courier New" panose="02070309020205020404" pitchFamily="49" charset="0"/>
            </a:endParaRPr>
          </a:p>
        </p:txBody>
      </p:sp>
      <p:sp>
        <p:nvSpPr>
          <p:cNvPr id="30" name="Title 1"/>
          <p:cNvSpPr txBox="1">
            <a:spLocks/>
          </p:cNvSpPr>
          <p:nvPr/>
        </p:nvSpPr>
        <p:spPr bwMode="auto">
          <a:xfrm>
            <a:off x="588814" y="4345827"/>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solidFill>
                  <a:srgbClr val="C00000"/>
                </a:solidFill>
                <a:latin typeface="Times New Roman" panose="02020603050405020304" pitchFamily="18" charset="0"/>
                <a:cs typeface="Times New Roman" panose="02020603050405020304" pitchFamily="18" charset="0"/>
              </a:rPr>
              <a:t>stddev</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990600" y="4888468"/>
            <a:ext cx="6858000" cy="369332"/>
          </a:xfrm>
          <a:prstGeom prst="rect">
            <a:avLst/>
          </a:prstGeom>
          <a:noFill/>
        </p:spPr>
        <p:txBody>
          <a:bodyPr wrap="square" rtlCol="0">
            <a:spAutoFit/>
          </a:bodyPr>
          <a:lstStyle/>
          <a:p>
            <a:pPr lvl="0" algn="just"/>
            <a:r>
              <a:rPr lang="en-US" sz="1800" dirty="0"/>
              <a:t>Specifies the standard deviation of the multiplier array. </a:t>
            </a:r>
          </a:p>
        </p:txBody>
      </p:sp>
    </p:spTree>
    <p:extLst>
      <p:ext uri="{BB962C8B-B14F-4D97-AF65-F5344CB8AC3E}">
        <p14:creationId xmlns:p14="http://schemas.microsoft.com/office/powerpoint/2010/main" val="6451026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9152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TCC_Curve.dss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TCC_Curve.a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C_array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 1.3, 1.5, 2, 3, 4, 5, 6, 7, 8, 9, 10, 20, 50, 100, )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T_array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=(7.1769, 2.2079, 1.234, 0.534, 0.2215, 0.134, 0.0965, 0.0769, 0.0653, 0.0578, 0.0528, 0.0492, 0.0378, 0.0346, 0.0342,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3430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extBox 15"/>
          <p:cNvSpPr txBox="1"/>
          <p:nvPr/>
        </p:nvSpPr>
        <p:spPr>
          <a:xfrm>
            <a:off x="966216" y="2782669"/>
            <a:ext cx="7720584" cy="64633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TCC_Curve</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object is defined similarly to Loadshape and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Growthshape</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objects in that they all are defined by curves consisting of arrays of points.</a:t>
            </a:r>
          </a:p>
        </p:txBody>
      </p:sp>
      <p:sp>
        <p:nvSpPr>
          <p:cNvPr id="19" name="Title 1"/>
          <p:cNvSpPr txBox="1">
            <a:spLocks/>
          </p:cNvSpPr>
          <p:nvPr/>
        </p:nvSpPr>
        <p:spPr bwMode="auto">
          <a:xfrm>
            <a:off x="609600" y="3408402"/>
            <a:ext cx="5257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New "</a:t>
            </a: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TCC_Curve.a</a:t>
            </a: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a:t>
            </a:r>
          </a:p>
        </p:txBody>
      </p:sp>
      <p:sp>
        <p:nvSpPr>
          <p:cNvPr id="20" name="TextBox 19"/>
          <p:cNvSpPr txBox="1"/>
          <p:nvPr/>
        </p:nvSpPr>
        <p:spPr>
          <a:xfrm>
            <a:off x="966216" y="3863627"/>
            <a:ext cx="633283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Defines a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TCC_curve</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object named a.</a:t>
            </a:r>
          </a:p>
        </p:txBody>
      </p:sp>
      <p:sp>
        <p:nvSpPr>
          <p:cNvPr id="21" name="Title 1"/>
          <p:cNvSpPr txBox="1">
            <a:spLocks/>
          </p:cNvSpPr>
          <p:nvPr/>
        </p:nvSpPr>
        <p:spPr bwMode="auto">
          <a:xfrm>
            <a:off x="611979" y="4110335"/>
            <a:ext cx="4495800" cy="537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Npts</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3" name="TextBox 22"/>
          <p:cNvSpPr txBox="1"/>
          <p:nvPr/>
        </p:nvSpPr>
        <p:spPr>
          <a:xfrm>
            <a:off x="966216" y="4659868"/>
            <a:ext cx="5739383"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Number of points to expect when defining the curve. </a:t>
            </a:r>
          </a:p>
        </p:txBody>
      </p:sp>
    </p:spTree>
    <p:extLst>
      <p:ext uri="{BB962C8B-B14F-4D97-AF65-F5344CB8AC3E}">
        <p14:creationId xmlns:p14="http://schemas.microsoft.com/office/powerpoint/2010/main" val="57691186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91525" cy="461665"/>
          </a:xfrm>
          <a:prstGeom prst="rect">
            <a:avLst/>
          </a:prstGeom>
        </p:spPr>
        <p:txBody>
          <a:bodyPr wrap="none">
            <a:spAutoFit/>
          </a:bodyPr>
          <a:lstStyle/>
          <a:p>
            <a:pPr marL="342900" lvl="0" indent="-342900">
              <a:buFont typeface="Arial" panose="020B0604020202020204" pitchFamily="34" charset="0"/>
              <a:buChar char="•"/>
              <a:defRPr/>
            </a:pPr>
            <a:r>
              <a:rPr lang="en-US" dirty="0" err="1">
                <a:solidFill>
                  <a:srgbClr val="000000"/>
                </a:solidFill>
              </a:rPr>
              <a:t>TCC_Curve.dss</a:t>
            </a:r>
            <a:r>
              <a:rPr lang="en-US" dirty="0">
                <a:solidFill>
                  <a:srgbClr val="000000"/>
                </a:solidFill>
              </a:rPr>
              <a:t> </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a:t>
            </a:r>
            <a:r>
              <a:rPr lang="en-US" sz="1600" dirty="0" err="1">
                <a:solidFill>
                  <a:srgbClr val="000000"/>
                </a:solidFill>
                <a:latin typeface="Calibri" panose="020F0502020204030204" pitchFamily="34" charset="0"/>
              </a:rPr>
              <a:t>TCC_Curve.a</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npts</a:t>
            </a:r>
            <a:r>
              <a:rPr lang="en-US" sz="1600" dirty="0">
                <a:solidFill>
                  <a:srgbClr val="000000"/>
                </a:solidFill>
                <a:latin typeface="Calibri" panose="020F0502020204030204" pitchFamily="34" charset="0"/>
              </a:rPr>
              <a:t>=15 </a:t>
            </a:r>
            <a:r>
              <a:rPr lang="en-US" sz="1600" dirty="0" err="1">
                <a:solidFill>
                  <a:srgbClr val="000000"/>
                </a:solidFill>
                <a:latin typeface="Calibri" panose="020F0502020204030204" pitchFamily="34" charset="0"/>
              </a:rPr>
              <a:t>C_array</a:t>
            </a:r>
            <a:r>
              <a:rPr lang="en-US" sz="1600" dirty="0">
                <a:solidFill>
                  <a:srgbClr val="000000"/>
                </a:solidFill>
                <a:latin typeface="Calibri" panose="020F0502020204030204" pitchFamily="34" charset="0"/>
              </a:rPr>
              <a:t>=(1.1, 1.3, 1.5, 2, 3, 4, 5, 6, 7, 8, 9, 10, 20, 50, 100, ) </a:t>
            </a:r>
            <a:r>
              <a:rPr lang="en-US" sz="1600" dirty="0" err="1">
                <a:solidFill>
                  <a:srgbClr val="000000"/>
                </a:solidFill>
                <a:latin typeface="Calibri" panose="020F0502020204030204" pitchFamily="34" charset="0"/>
              </a:rPr>
              <a:t>T_array</a:t>
            </a:r>
            <a:r>
              <a:rPr lang="en-US" sz="1600" dirty="0">
                <a:solidFill>
                  <a:srgbClr val="000000"/>
                </a:solidFill>
                <a:latin typeface="Calibri" panose="020F0502020204030204" pitchFamily="34" charset="0"/>
              </a:rPr>
              <a:t>=(7.1769, 2.2079, 1.234, 0.534, 0.2215, 0.134, 0.0965, 0.0769, 0.0653, 0.0578, 0.0528, 0.0492, 0.0378, 0.0346, 0.0342,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3430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4" name="Title 1"/>
          <p:cNvSpPr txBox="1">
            <a:spLocks/>
          </p:cNvSpPr>
          <p:nvPr/>
        </p:nvSpPr>
        <p:spPr bwMode="auto">
          <a:xfrm>
            <a:off x="611979" y="2738735"/>
            <a:ext cx="4495800" cy="537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C_Array</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990600" y="3343870"/>
            <a:ext cx="4141563" cy="923330"/>
          </a:xfrm>
          <a:prstGeom prst="rect">
            <a:avLst/>
          </a:prstGeom>
          <a:noFill/>
        </p:spPr>
        <p:txBody>
          <a:bodyPr wrap="square" rtlCol="0">
            <a:spAutoFit/>
          </a:bodyPr>
          <a:lstStyle/>
          <a:p>
            <a:pPr lvl="0" algn="just"/>
            <a:r>
              <a:rPr lang="en-US" sz="1800" dirty="0"/>
              <a:t>Specifies an array of current (or voltage or whatever) values corresponding to time values in </a:t>
            </a:r>
            <a:r>
              <a:rPr lang="en-US" sz="1800" dirty="0" err="1"/>
              <a:t>T_Array</a:t>
            </a:r>
            <a:r>
              <a:rPr lang="en-US" sz="1800" dirty="0"/>
              <a:t>.</a:t>
            </a:r>
          </a:p>
        </p:txBody>
      </p:sp>
      <p:sp>
        <p:nvSpPr>
          <p:cNvPr id="26" name="Title 1"/>
          <p:cNvSpPr txBox="1">
            <a:spLocks/>
          </p:cNvSpPr>
          <p:nvPr/>
        </p:nvSpPr>
        <p:spPr bwMode="auto">
          <a:xfrm>
            <a:off x="611979" y="4439319"/>
            <a:ext cx="414156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T_Array</a:t>
            </a:r>
            <a:endParaRPr lang="en-US" sz="2400" kern="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990601" y="4992469"/>
            <a:ext cx="4038599" cy="923330"/>
          </a:xfrm>
          <a:prstGeom prst="rect">
            <a:avLst/>
          </a:prstGeom>
          <a:noFill/>
        </p:spPr>
        <p:txBody>
          <a:bodyPr wrap="square" rtlCol="0">
            <a:spAutoFit/>
          </a:bodyPr>
          <a:lstStyle/>
          <a:p>
            <a:pPr lvl="0" algn="just"/>
            <a:r>
              <a:rPr lang="en-US" sz="1800" dirty="0"/>
              <a:t>Specifies an array of time values in seconds. Typical array syntax: </a:t>
            </a:r>
          </a:p>
          <a:p>
            <a:pPr lvl="0" algn="just"/>
            <a:r>
              <a:rPr lang="fr-FR" sz="1800" dirty="0" err="1"/>
              <a:t>t_array</a:t>
            </a:r>
            <a:r>
              <a:rPr lang="fr-FR" sz="1800" dirty="0"/>
              <a:t> = (1, 2, 3, 4, ...) </a:t>
            </a:r>
            <a:endParaRPr lang="en-US" sz="1800" dirty="0"/>
          </a:p>
        </p:txBody>
      </p:sp>
      <p:pic>
        <p:nvPicPr>
          <p:cNvPr id="14" name="Picture 13">
            <a:extLst>
              <a:ext uri="{FF2B5EF4-FFF2-40B4-BE49-F238E27FC236}">
                <a16:creationId xmlns:a16="http://schemas.microsoft.com/office/drawing/2014/main" id="{06B7691B-2622-4D90-9EEF-677173F16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539" y="2905693"/>
            <a:ext cx="3860656" cy="2895492"/>
          </a:xfrm>
          <a:prstGeom prst="rect">
            <a:avLst/>
          </a:prstGeom>
        </p:spPr>
      </p:pic>
    </p:spTree>
    <p:extLst>
      <p:ext uri="{BB962C8B-B14F-4D97-AF65-F5344CB8AC3E}">
        <p14:creationId xmlns:p14="http://schemas.microsoft.com/office/powerpoint/2010/main" val="37808147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5056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"line.l1" bus1=B0 bus2=B1 </a:t>
            </a:r>
            <a:r>
              <a:rPr lang="en-US" sz="1600" dirty="0" err="1">
                <a:solidFill>
                  <a:srgbClr val="000000"/>
                </a:solidFill>
                <a:latin typeface="Calibri" panose="020F0502020204030204" pitchFamily="34" charset="0"/>
              </a:rPr>
              <a:t>linecode</a:t>
            </a:r>
            <a:r>
              <a:rPr lang="en-US" sz="1600" dirty="0">
                <a:solidFill>
                  <a:srgbClr val="000000"/>
                </a:solidFill>
                <a:latin typeface="Calibri" panose="020F0502020204030204" pitchFamily="34" charset="0"/>
              </a:rPr>
              <a:t>="Unbalanced 336 ACSR" length=10 units=</a:t>
            </a:r>
            <a:r>
              <a:rPr lang="en-US" sz="1600" dirty="0" err="1">
                <a:solidFill>
                  <a:srgbClr val="000000"/>
                </a:solidFill>
                <a:latin typeface="Calibri" panose="020F0502020204030204" pitchFamily="34" charset="0"/>
              </a:rPr>
              <a:t>kft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905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txBox="1">
            <a:spLocks/>
          </p:cNvSpPr>
          <p:nvPr/>
        </p:nvSpPr>
        <p:spPr bwMode="auto">
          <a:xfrm>
            <a:off x="590643" y="2136748"/>
            <a:ext cx="44958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Line.l1</a:t>
            </a:r>
          </a:p>
        </p:txBody>
      </p:sp>
      <p:sp>
        <p:nvSpPr>
          <p:cNvPr id="16" name="TextBox 15"/>
          <p:cNvSpPr txBox="1"/>
          <p:nvPr/>
        </p:nvSpPr>
        <p:spPr>
          <a:xfrm>
            <a:off x="1035101" y="2659420"/>
            <a:ext cx="6332838" cy="369332"/>
          </a:xfrm>
          <a:prstGeom prst="rect">
            <a:avLst/>
          </a:prstGeom>
          <a:noFill/>
        </p:spPr>
        <p:txBody>
          <a:bodyPr wrap="square" rtlCol="0">
            <a:spAutoFit/>
          </a:bodyPr>
          <a:lstStyle/>
          <a:p>
            <a:pPr lvl="0" algn="just"/>
            <a:r>
              <a:rPr lang="en-US" sz="1800" dirty="0"/>
              <a:t>Defines a line object named l1.</a:t>
            </a:r>
          </a:p>
        </p:txBody>
      </p:sp>
      <p:sp>
        <p:nvSpPr>
          <p:cNvPr id="19" name="Title 1"/>
          <p:cNvSpPr txBox="1">
            <a:spLocks/>
          </p:cNvSpPr>
          <p:nvPr/>
        </p:nvSpPr>
        <p:spPr bwMode="auto">
          <a:xfrm>
            <a:off x="596130" y="2951659"/>
            <a:ext cx="4495800" cy="524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040587" y="3399036"/>
            <a:ext cx="6332838" cy="369332"/>
          </a:xfrm>
          <a:prstGeom prst="rect">
            <a:avLst/>
          </a:prstGeom>
          <a:noFill/>
        </p:spPr>
        <p:txBody>
          <a:bodyPr wrap="square" rtlCol="0">
            <a:spAutoFit/>
          </a:bodyPr>
          <a:lstStyle/>
          <a:p>
            <a:pPr lvl="0" algn="just"/>
            <a:r>
              <a:rPr lang="en-US" sz="1800" dirty="0"/>
              <a:t>Specifies the number of phases. Default = 3.</a:t>
            </a:r>
          </a:p>
        </p:txBody>
      </p:sp>
      <p:sp>
        <p:nvSpPr>
          <p:cNvPr id="21" name="Title 1"/>
          <p:cNvSpPr txBox="1">
            <a:spLocks/>
          </p:cNvSpPr>
          <p:nvPr/>
        </p:nvSpPr>
        <p:spPr bwMode="auto">
          <a:xfrm>
            <a:off x="585609" y="3637615"/>
            <a:ext cx="4495800" cy="545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035101" y="4114800"/>
            <a:ext cx="6332838" cy="369332"/>
          </a:xfrm>
          <a:prstGeom prst="rect">
            <a:avLst/>
          </a:prstGeom>
          <a:noFill/>
        </p:spPr>
        <p:txBody>
          <a:bodyPr wrap="square" rtlCol="0">
            <a:spAutoFit/>
          </a:bodyPr>
          <a:lstStyle/>
          <a:p>
            <a:pPr lvl="0" algn="just"/>
            <a:r>
              <a:rPr lang="en-US" sz="1800" dirty="0"/>
              <a:t>Specifies the name of bus for terminal 1.</a:t>
            </a:r>
          </a:p>
        </p:txBody>
      </p:sp>
      <p:sp>
        <p:nvSpPr>
          <p:cNvPr id="23" name="Title 1"/>
          <p:cNvSpPr txBox="1">
            <a:spLocks/>
          </p:cNvSpPr>
          <p:nvPr/>
        </p:nvSpPr>
        <p:spPr bwMode="auto">
          <a:xfrm>
            <a:off x="594301" y="4422147"/>
            <a:ext cx="4495800" cy="5464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Bus2</a:t>
            </a:r>
            <a:endParaRPr lang="en-US" sz="28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036128" y="4906133"/>
            <a:ext cx="6332838" cy="369332"/>
          </a:xfrm>
          <a:prstGeom prst="rect">
            <a:avLst/>
          </a:prstGeom>
          <a:noFill/>
        </p:spPr>
        <p:txBody>
          <a:bodyPr wrap="square" rtlCol="0">
            <a:spAutoFit/>
          </a:bodyPr>
          <a:lstStyle/>
          <a:p>
            <a:pPr lvl="0" algn="just"/>
            <a:r>
              <a:rPr lang="en-US" sz="1800" dirty="0"/>
              <a:t>Specifies the name of bus for terminal 2.</a:t>
            </a:r>
          </a:p>
        </p:txBody>
      </p:sp>
    </p:spTree>
    <p:extLst>
      <p:ext uri="{BB962C8B-B14F-4D97-AF65-F5344CB8AC3E}">
        <p14:creationId xmlns:p14="http://schemas.microsoft.com/office/powerpoint/2010/main" val="10226553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5056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"line.l1" bus1=B0 bus2=B1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="Unbalanced 336 ACSR" length=10 units=</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kft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905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4" name="Title 1"/>
          <p:cNvSpPr txBox="1">
            <a:spLocks/>
          </p:cNvSpPr>
          <p:nvPr/>
        </p:nvSpPr>
        <p:spPr bwMode="auto">
          <a:xfrm>
            <a:off x="588814" y="2217451"/>
            <a:ext cx="4495800" cy="572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LineCode</a:t>
            </a:r>
          </a:p>
        </p:txBody>
      </p:sp>
      <p:sp>
        <p:nvSpPr>
          <p:cNvPr id="25" name="TextBox 24"/>
          <p:cNvSpPr txBox="1"/>
          <p:nvPr/>
        </p:nvSpPr>
        <p:spPr>
          <a:xfrm>
            <a:off x="990600" y="2716053"/>
            <a:ext cx="7543800" cy="646331"/>
          </a:xfrm>
          <a:prstGeom prst="rect">
            <a:avLst/>
          </a:prstGeom>
          <a:noFill/>
        </p:spPr>
        <p:txBody>
          <a:bodyPr wrap="square" rtlCol="0">
            <a:spAutoFit/>
          </a:bodyPr>
          <a:lstStyle/>
          <a:p>
            <a:pPr lvl="0" algn="just"/>
            <a:r>
              <a:rPr lang="en-US" sz="1800" dirty="0"/>
              <a:t>Specifies the name of an existing LineCode object containing impedance definitions.</a:t>
            </a:r>
          </a:p>
        </p:txBody>
      </p:sp>
      <p:sp>
        <p:nvSpPr>
          <p:cNvPr id="26" name="Title 1"/>
          <p:cNvSpPr txBox="1">
            <a:spLocks/>
          </p:cNvSpPr>
          <p:nvPr/>
        </p:nvSpPr>
        <p:spPr bwMode="auto">
          <a:xfrm>
            <a:off x="588814" y="3314942"/>
            <a:ext cx="4495800" cy="454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Length</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78408" y="3774910"/>
            <a:ext cx="6332838" cy="369332"/>
          </a:xfrm>
          <a:prstGeom prst="rect">
            <a:avLst/>
          </a:prstGeom>
          <a:noFill/>
        </p:spPr>
        <p:txBody>
          <a:bodyPr wrap="square" rtlCol="0">
            <a:spAutoFit/>
          </a:bodyPr>
          <a:lstStyle/>
          <a:p>
            <a:pPr lvl="0" algn="just"/>
            <a:r>
              <a:rPr lang="en-US" sz="1800" dirty="0"/>
              <a:t>Specifies the length multiplier to be applied to the impedance data.</a:t>
            </a:r>
          </a:p>
        </p:txBody>
      </p:sp>
      <p:sp>
        <p:nvSpPr>
          <p:cNvPr id="29" name="Title 1"/>
          <p:cNvSpPr txBox="1">
            <a:spLocks/>
          </p:cNvSpPr>
          <p:nvPr/>
        </p:nvSpPr>
        <p:spPr bwMode="auto">
          <a:xfrm>
            <a:off x="561992" y="4149885"/>
            <a:ext cx="4495800" cy="451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Units</a:t>
            </a:r>
            <a:endParaRPr lang="en-US" sz="2800" kern="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978408" y="4583668"/>
            <a:ext cx="6332838" cy="369332"/>
          </a:xfrm>
          <a:prstGeom prst="rect">
            <a:avLst/>
          </a:prstGeom>
          <a:noFill/>
        </p:spPr>
        <p:txBody>
          <a:bodyPr wrap="square" rtlCol="0">
            <a:spAutoFit/>
          </a:bodyPr>
          <a:lstStyle/>
          <a:p>
            <a:pPr lvl="0" algn="just"/>
            <a:r>
              <a:rPr lang="en-US" sz="1800" dirty="0"/>
              <a:t>Specifies the length units. {none | mi | </a:t>
            </a:r>
            <a:r>
              <a:rPr lang="en-US" sz="1800" dirty="0" err="1"/>
              <a:t>kft</a:t>
            </a:r>
            <a:r>
              <a:rPr lang="en-US" sz="1800" dirty="0"/>
              <a:t> | km | m | Ft | in | cm}. </a:t>
            </a:r>
          </a:p>
        </p:txBody>
      </p:sp>
    </p:spTree>
    <p:extLst>
      <p:ext uri="{BB962C8B-B14F-4D97-AF65-F5344CB8AC3E}">
        <p14:creationId xmlns:p14="http://schemas.microsoft.com/office/powerpoint/2010/main" val="19255998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1949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Load.dss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"Load.ldb0" bus1=B0 conn=wye phases=3 kW=0.1 pf=1 model=2 kV=12.47</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905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620513" y="2209514"/>
            <a:ext cx="4495800" cy="569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Load.ldb0</a:t>
            </a:r>
          </a:p>
        </p:txBody>
      </p:sp>
      <p:sp>
        <p:nvSpPr>
          <p:cNvPr id="19" name="TextBox 18"/>
          <p:cNvSpPr txBox="1"/>
          <p:nvPr/>
        </p:nvSpPr>
        <p:spPr>
          <a:xfrm>
            <a:off x="1066800" y="2649866"/>
            <a:ext cx="6332838" cy="369332"/>
          </a:xfrm>
          <a:prstGeom prst="rect">
            <a:avLst/>
          </a:prstGeom>
          <a:noFill/>
        </p:spPr>
        <p:txBody>
          <a:bodyPr wrap="square" rtlCol="0">
            <a:spAutoFit/>
          </a:bodyPr>
          <a:lstStyle/>
          <a:p>
            <a:pPr lvl="0" algn="just"/>
            <a:r>
              <a:rPr lang="en-US" sz="1800" dirty="0"/>
              <a:t>Defines a load object named ldb0.</a:t>
            </a:r>
          </a:p>
        </p:txBody>
      </p:sp>
      <p:sp>
        <p:nvSpPr>
          <p:cNvPr id="20" name="Title 1"/>
          <p:cNvSpPr txBox="1">
            <a:spLocks/>
          </p:cNvSpPr>
          <p:nvPr/>
        </p:nvSpPr>
        <p:spPr bwMode="auto">
          <a:xfrm>
            <a:off x="626000" y="2846366"/>
            <a:ext cx="4495800" cy="569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66800" y="3322366"/>
            <a:ext cx="6332838" cy="369332"/>
          </a:xfrm>
          <a:prstGeom prst="rect">
            <a:avLst/>
          </a:prstGeom>
          <a:noFill/>
        </p:spPr>
        <p:txBody>
          <a:bodyPr wrap="square" rtlCol="0">
            <a:spAutoFit/>
          </a:bodyPr>
          <a:lstStyle/>
          <a:p>
            <a:pPr lvl="0" algn="just"/>
            <a:r>
              <a:rPr lang="en-US" sz="1800" dirty="0"/>
              <a:t>Specifies the name of bus to which the load is connected.</a:t>
            </a:r>
          </a:p>
        </p:txBody>
      </p:sp>
      <p:sp>
        <p:nvSpPr>
          <p:cNvPr id="22" name="Title 1"/>
          <p:cNvSpPr txBox="1">
            <a:spLocks/>
          </p:cNvSpPr>
          <p:nvPr/>
        </p:nvSpPr>
        <p:spPr bwMode="auto">
          <a:xfrm>
            <a:off x="643069" y="3516712"/>
            <a:ext cx="4495800" cy="600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90600" y="3959512"/>
            <a:ext cx="7543800" cy="646331"/>
          </a:xfrm>
          <a:prstGeom prst="rect">
            <a:avLst/>
          </a:prstGeom>
          <a:noFill/>
        </p:spPr>
        <p:txBody>
          <a:bodyPr wrap="square" rtlCol="0">
            <a:spAutoFit/>
          </a:bodyPr>
          <a:lstStyle/>
          <a:p>
            <a:pPr lvl="0" algn="just"/>
            <a:r>
              <a:rPr lang="en-US" sz="1800" dirty="0"/>
              <a:t>Specifies the connection of load. {wye | y | LN} for Wye (Line‐Neutral) connection; {delta | LL} for Delta (Line‐Line) connection. Default = wye.</a:t>
            </a:r>
          </a:p>
        </p:txBody>
      </p:sp>
      <p:sp>
        <p:nvSpPr>
          <p:cNvPr id="27" name="Title 1"/>
          <p:cNvSpPr txBox="1">
            <a:spLocks/>
          </p:cNvSpPr>
          <p:nvPr/>
        </p:nvSpPr>
        <p:spPr bwMode="auto">
          <a:xfrm>
            <a:off x="643069" y="4438229"/>
            <a:ext cx="4495800" cy="569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p>
        </p:txBody>
      </p:sp>
      <p:sp>
        <p:nvSpPr>
          <p:cNvPr id="31" name="TextBox 30"/>
          <p:cNvSpPr txBox="1"/>
          <p:nvPr/>
        </p:nvSpPr>
        <p:spPr>
          <a:xfrm>
            <a:off x="1030224" y="4873030"/>
            <a:ext cx="6332838" cy="369332"/>
          </a:xfrm>
          <a:prstGeom prst="rect">
            <a:avLst/>
          </a:prstGeom>
          <a:noFill/>
        </p:spPr>
        <p:txBody>
          <a:bodyPr wrap="square" rtlCol="0">
            <a:spAutoFit/>
          </a:bodyPr>
          <a:lstStyle/>
          <a:p>
            <a:pPr lvl="0" algn="just"/>
            <a:r>
              <a:rPr lang="en-US" sz="1800" dirty="0"/>
              <a:t>Specifies the number of phases of this load.</a:t>
            </a:r>
          </a:p>
        </p:txBody>
      </p:sp>
      <p:sp>
        <p:nvSpPr>
          <p:cNvPr id="32" name="Title 1"/>
          <p:cNvSpPr txBox="1">
            <a:spLocks/>
          </p:cNvSpPr>
          <p:nvPr/>
        </p:nvSpPr>
        <p:spPr bwMode="auto">
          <a:xfrm>
            <a:off x="670501" y="5062033"/>
            <a:ext cx="4495800" cy="569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kw</a:t>
            </a:r>
          </a:p>
        </p:txBody>
      </p:sp>
      <p:sp>
        <p:nvSpPr>
          <p:cNvPr id="33" name="TextBox 32"/>
          <p:cNvSpPr txBox="1"/>
          <p:nvPr/>
        </p:nvSpPr>
        <p:spPr>
          <a:xfrm>
            <a:off x="1041146" y="5574268"/>
            <a:ext cx="7493254" cy="369332"/>
          </a:xfrm>
          <a:prstGeom prst="rect">
            <a:avLst/>
          </a:prstGeom>
          <a:noFill/>
        </p:spPr>
        <p:txBody>
          <a:bodyPr wrap="square" rtlCol="0">
            <a:spAutoFit/>
          </a:bodyPr>
          <a:lstStyle/>
          <a:p>
            <a:pPr lvl="0" algn="just"/>
            <a:r>
              <a:rPr lang="en-US" sz="1800" dirty="0"/>
              <a:t>Specifies the nominal active power, in kW, for the load. Total of all phases.</a:t>
            </a:r>
          </a:p>
        </p:txBody>
      </p:sp>
    </p:spTree>
    <p:extLst>
      <p:ext uri="{BB962C8B-B14F-4D97-AF65-F5344CB8AC3E}">
        <p14:creationId xmlns:p14="http://schemas.microsoft.com/office/powerpoint/2010/main" val="16087032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1949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Load.dss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"Load.ldb0" bus1=B0 conn=wye phases=3 kW=0.1 pf=1 model=2 kV=12.47</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905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4" name="Title 1"/>
          <p:cNvSpPr txBox="1">
            <a:spLocks/>
          </p:cNvSpPr>
          <p:nvPr/>
        </p:nvSpPr>
        <p:spPr bwMode="auto">
          <a:xfrm>
            <a:off x="588814" y="2187780"/>
            <a:ext cx="4495800" cy="569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pf</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066799" y="2630269"/>
            <a:ext cx="7518197" cy="646331"/>
          </a:xfrm>
          <a:prstGeom prst="rect">
            <a:avLst/>
          </a:prstGeom>
          <a:noFill/>
        </p:spPr>
        <p:txBody>
          <a:bodyPr wrap="square" rtlCol="0">
            <a:spAutoFit/>
          </a:bodyPr>
          <a:lstStyle/>
          <a:p>
            <a:pPr lvl="0" algn="just"/>
            <a:r>
              <a:rPr lang="en-US" sz="1800" dirty="0"/>
              <a:t>Specifies the nominal power factor for load. Negative PF is leading. Specify either PF or </a:t>
            </a:r>
            <a:r>
              <a:rPr lang="en-US" sz="1800" dirty="0" err="1"/>
              <a:t>kvar</a:t>
            </a:r>
            <a:r>
              <a:rPr lang="en-US" sz="1800" dirty="0"/>
              <a:t>. If both are specified, the last one specified takes precedence.</a:t>
            </a:r>
          </a:p>
        </p:txBody>
      </p:sp>
      <p:sp>
        <p:nvSpPr>
          <p:cNvPr id="26" name="Title 1"/>
          <p:cNvSpPr txBox="1">
            <a:spLocks/>
          </p:cNvSpPr>
          <p:nvPr/>
        </p:nvSpPr>
        <p:spPr bwMode="auto">
          <a:xfrm>
            <a:off x="559003" y="3319160"/>
            <a:ext cx="4495800" cy="4908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Model</a:t>
            </a:r>
            <a:endParaRPr lang="en-US" sz="2800" kern="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1066800" y="3762147"/>
                <a:ext cx="7772400" cy="2240998"/>
              </a:xfrm>
              <a:prstGeom prst="rect">
                <a:avLst/>
              </a:prstGeom>
              <a:noFill/>
            </p:spPr>
            <p:txBody>
              <a:bodyPr wrap="square" rtlCol="0">
                <a:spAutoFit/>
              </a:bodyPr>
              <a:lstStyle/>
              <a:p>
                <a:pPr lvl="0" algn="just"/>
                <a:r>
                  <a:rPr lang="en-US" sz="1800" dirty="0"/>
                  <a:t>An integer defining how the load will vary with voltage. The load models currently implemented are:</a:t>
                </a:r>
              </a:p>
              <a:p>
                <a:pPr lvl="1" algn="just"/>
                <a:r>
                  <a:rPr lang="en-US" sz="1600" dirty="0"/>
                  <a:t>1: Constant P and constant Q (Default): Commonly used for power flow studies,</a:t>
                </a:r>
              </a:p>
              <a:p>
                <a:pPr lvl="1" algn="just"/>
                <a:r>
                  <a:rPr lang="en-US" sz="1600" dirty="0"/>
                  <a:t>2: Constant Z (or constant impedance),</a:t>
                </a:r>
              </a:p>
              <a:p>
                <a:pPr lvl="1" algn="just"/>
                <a:r>
                  <a:rPr lang="en-US" sz="1600" dirty="0"/>
                  <a:t>3: Constant P and quadratic Q (</a:t>
                </a:r>
                <a14:m>
                  <m:oMath xmlns:m="http://schemas.openxmlformats.org/officeDocument/2006/math">
                    <m:f>
                      <m:fPr>
                        <m:type m:val="skw"/>
                        <m:ctrlPr>
                          <a:rPr lang="en-US" sz="1600" i="1">
                            <a:latin typeface="Cambria Math" panose="02040503050406030204" pitchFamily="18" charset="0"/>
                          </a:rPr>
                        </m:ctrlPr>
                      </m:fPr>
                      <m:num>
                        <m:r>
                          <a:rPr lang="en-US" sz="1600" i="1">
                            <a:latin typeface="Cambria Math" panose="02040503050406030204" pitchFamily="18" charset="0"/>
                          </a:rPr>
                          <m:t>𝑄</m:t>
                        </m:r>
                      </m:num>
                      <m:den>
                        <m:r>
                          <a:rPr lang="en-US" sz="1600" i="1">
                            <a:latin typeface="Cambria Math" panose="02040503050406030204" pitchFamily="18" charset="0"/>
                          </a:rPr>
                          <m:t>𝑄</m:t>
                        </m:r>
                        <m:r>
                          <a:rPr lang="en-US" sz="1600" i="1">
                            <a:latin typeface="Cambria Math" panose="02040503050406030204" pitchFamily="18" charset="0"/>
                          </a:rPr>
                          <m:t>0</m:t>
                        </m:r>
                      </m:den>
                    </m:f>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m:t>
                        </m:r>
                        <m:f>
                          <m:fPr>
                            <m:type m:val="skw"/>
                            <m:ctrlPr>
                              <a:rPr lang="en-US" sz="1600" i="1">
                                <a:latin typeface="Cambria Math" panose="02040503050406030204" pitchFamily="18" charset="0"/>
                              </a:rPr>
                            </m:ctrlPr>
                          </m:fPr>
                          <m:num>
                            <m:r>
                              <a:rPr lang="en-US" sz="1600" i="1">
                                <a:latin typeface="Cambria Math" panose="02040503050406030204" pitchFamily="18" charset="0"/>
                              </a:rPr>
                              <m:t>𝑉</m:t>
                            </m:r>
                          </m:num>
                          <m:den>
                            <m:r>
                              <a:rPr lang="en-US" sz="1600" i="1">
                                <a:latin typeface="Cambria Math" panose="02040503050406030204" pitchFamily="18" charset="0"/>
                              </a:rPr>
                              <m:t>𝑉</m:t>
                            </m:r>
                            <m:r>
                              <a:rPr lang="en-US" sz="1600" i="1">
                                <a:latin typeface="Cambria Math" panose="02040503050406030204" pitchFamily="18" charset="0"/>
                              </a:rPr>
                              <m:t>0</m:t>
                            </m:r>
                          </m:den>
                        </m:f>
                        <m:r>
                          <a:rPr lang="en-US" sz="1600" i="1">
                            <a:latin typeface="Cambria Math" panose="02040503050406030204" pitchFamily="18" charset="0"/>
                          </a:rPr>
                          <m:t>)</m:t>
                        </m:r>
                      </m:e>
                      <m:sup>
                        <m:r>
                          <a:rPr lang="en-US" sz="1600" b="0" i="1" smtClean="0">
                            <a:latin typeface="Cambria Math" panose="02040503050406030204" pitchFamily="18" charset="0"/>
                          </a:rPr>
                          <m:t>2</m:t>
                        </m:r>
                      </m:sup>
                    </m:sSup>
                  </m:oMath>
                </a14:m>
                <a:r>
                  <a:rPr lang="en-US" sz="1600" dirty="0"/>
                  <a:t>),</a:t>
                </a:r>
              </a:p>
              <a:p>
                <a:pPr lvl="1" algn="just"/>
                <a:r>
                  <a:rPr lang="en-US" sz="1600" dirty="0"/>
                  <a:t>4: Exponential: </a:t>
                </a:r>
                <a14:m>
                  <m:oMath xmlns:m="http://schemas.openxmlformats.org/officeDocument/2006/math">
                    <m:f>
                      <m:fPr>
                        <m:type m:val="skw"/>
                        <m:ctrlPr>
                          <a:rPr lang="en-US" sz="1600" b="0" i="1" smtClean="0">
                            <a:latin typeface="Cambria Math" panose="02040503050406030204" pitchFamily="18" charset="0"/>
                          </a:rPr>
                        </m:ctrlPr>
                      </m:fPr>
                      <m:num>
                        <m:r>
                          <a:rPr lang="en-US" sz="1600" b="0" i="1" smtClean="0">
                            <a:latin typeface="Cambria Math" panose="02040503050406030204" pitchFamily="18" charset="0"/>
                          </a:rPr>
                          <m:t>𝑃</m:t>
                        </m:r>
                      </m:num>
                      <m:den>
                        <m:r>
                          <a:rPr lang="en-US" sz="1600" b="0" i="1" smtClean="0">
                            <a:latin typeface="Cambria Math" panose="02040503050406030204" pitchFamily="18" charset="0"/>
                          </a:rPr>
                          <m:t>𝑃</m:t>
                        </m:r>
                        <m:r>
                          <a:rPr lang="en-US" sz="1600" b="0" i="1" smtClean="0">
                            <a:latin typeface="Cambria Math" panose="02040503050406030204" pitchFamily="18" charset="0"/>
                          </a:rPr>
                          <m:t>0</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f>
                          <m:fPr>
                            <m:type m:val="skw"/>
                            <m:ctrlPr>
                              <a:rPr lang="en-US" sz="1600" i="1">
                                <a:latin typeface="Cambria Math" panose="02040503050406030204" pitchFamily="18" charset="0"/>
                              </a:rPr>
                            </m:ctrlPr>
                          </m:fPr>
                          <m:num>
                            <m:r>
                              <a:rPr lang="en-US" sz="1600" b="0" i="1" smtClean="0">
                                <a:latin typeface="Cambria Math" panose="02040503050406030204" pitchFamily="18" charset="0"/>
                              </a:rPr>
                              <m:t>𝑉</m:t>
                            </m:r>
                          </m:num>
                          <m:den>
                            <m:r>
                              <a:rPr lang="en-US" sz="1600" b="0" i="1" smtClean="0">
                                <a:latin typeface="Cambria Math" panose="02040503050406030204" pitchFamily="18" charset="0"/>
                              </a:rPr>
                              <m:t>𝑉</m:t>
                            </m:r>
                            <m:r>
                              <a:rPr lang="en-US" sz="1600" i="1">
                                <a:latin typeface="Cambria Math" panose="02040503050406030204" pitchFamily="18" charset="0"/>
                              </a:rPr>
                              <m:t>0</m:t>
                            </m:r>
                          </m:den>
                        </m:f>
                        <m:r>
                          <a:rPr lang="en-US" sz="1600" b="0" i="1" smtClean="0">
                            <a:latin typeface="Cambria Math" panose="02040503050406030204" pitchFamily="18" charset="0"/>
                          </a:rPr>
                          <m:t>)</m:t>
                        </m:r>
                      </m:e>
                      <m:sup>
                        <m:r>
                          <a:rPr lang="en-US" sz="1600" b="0" i="1" smtClean="0">
                            <a:latin typeface="Cambria Math" panose="02040503050406030204" pitchFamily="18" charset="0"/>
                          </a:rPr>
                          <m:t>𝐶𝑉𝑅𝑤𝑎𝑡𝑡𝑠</m:t>
                        </m:r>
                      </m:sup>
                    </m:sSup>
                  </m:oMath>
                </a14:m>
                <a:r>
                  <a:rPr lang="en-US" sz="1600" dirty="0"/>
                  <a:t> and </a:t>
                </a:r>
                <a14:m>
                  <m:oMath xmlns:m="http://schemas.openxmlformats.org/officeDocument/2006/math">
                    <m:f>
                      <m:fPr>
                        <m:type m:val="skw"/>
                        <m:ctrlPr>
                          <a:rPr lang="en-US" sz="1600" i="1">
                            <a:latin typeface="Cambria Math" panose="02040503050406030204" pitchFamily="18" charset="0"/>
                          </a:rPr>
                        </m:ctrlPr>
                      </m:fPr>
                      <m:num>
                        <m:r>
                          <a:rPr lang="en-US" sz="1600" b="0" i="1" smtClean="0">
                            <a:latin typeface="Cambria Math" panose="02040503050406030204" pitchFamily="18" charset="0"/>
                          </a:rPr>
                          <m:t>𝑄</m:t>
                        </m:r>
                      </m:num>
                      <m:den>
                        <m:r>
                          <a:rPr lang="en-US" sz="1600" b="0" i="1" smtClean="0">
                            <a:latin typeface="Cambria Math" panose="02040503050406030204" pitchFamily="18" charset="0"/>
                          </a:rPr>
                          <m:t>𝑄</m:t>
                        </m:r>
                        <m:r>
                          <a:rPr lang="en-US" sz="1600" i="1">
                            <a:latin typeface="Cambria Math" panose="02040503050406030204" pitchFamily="18" charset="0"/>
                          </a:rPr>
                          <m:t>0</m:t>
                        </m:r>
                      </m:den>
                    </m:f>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m:t>
                        </m:r>
                        <m:f>
                          <m:fPr>
                            <m:type m:val="skw"/>
                            <m:ctrlPr>
                              <a:rPr lang="en-US" sz="1600" i="1">
                                <a:latin typeface="Cambria Math" panose="02040503050406030204" pitchFamily="18" charset="0"/>
                              </a:rPr>
                            </m:ctrlPr>
                          </m:fPr>
                          <m:num>
                            <m:r>
                              <a:rPr lang="en-US" sz="1600" i="1">
                                <a:latin typeface="Cambria Math" panose="02040503050406030204" pitchFamily="18" charset="0"/>
                              </a:rPr>
                              <m:t>𝑉</m:t>
                            </m:r>
                          </m:num>
                          <m:den>
                            <m:r>
                              <a:rPr lang="en-US" sz="1600" i="1">
                                <a:latin typeface="Cambria Math" panose="02040503050406030204" pitchFamily="18" charset="0"/>
                              </a:rPr>
                              <m:t>𝑉</m:t>
                            </m:r>
                            <m:r>
                              <a:rPr lang="en-US" sz="1600" i="1">
                                <a:latin typeface="Cambria Math" panose="02040503050406030204" pitchFamily="18" charset="0"/>
                              </a:rPr>
                              <m:t>0</m:t>
                            </m:r>
                          </m:den>
                        </m:f>
                        <m:r>
                          <a:rPr lang="en-US" sz="1600" i="1">
                            <a:latin typeface="Cambria Math" panose="02040503050406030204" pitchFamily="18" charset="0"/>
                          </a:rPr>
                          <m:t>)</m:t>
                        </m:r>
                      </m:e>
                      <m:sup>
                        <m:r>
                          <a:rPr lang="en-US" sz="1600" i="1">
                            <a:latin typeface="Cambria Math" panose="02040503050406030204" pitchFamily="18" charset="0"/>
                          </a:rPr>
                          <m:t>𝐶𝑉𝑅𝑣𝑎𝑟𝑠</m:t>
                        </m:r>
                      </m:sup>
                    </m:sSup>
                  </m:oMath>
                </a14:m>
                <a:endParaRPr lang="en-US" sz="1600" dirty="0"/>
              </a:p>
              <a:p>
                <a:pPr lvl="1" algn="just"/>
                <a:r>
                  <a:rPr lang="fr-FR" sz="1600" dirty="0"/>
                  <a:t>5: Constant I (or constant current magnitude),</a:t>
                </a:r>
              </a:p>
              <a:p>
                <a:pPr lvl="0" algn="just"/>
                <a:r>
                  <a:rPr lang="en-US" sz="1800"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1066800" y="3762147"/>
                <a:ext cx="7772400" cy="2240998"/>
              </a:xfrm>
              <a:prstGeom prst="rect">
                <a:avLst/>
              </a:prstGeom>
              <a:blipFill>
                <a:blip r:embed="rId3"/>
                <a:stretch>
                  <a:fillRect l="-627" t="-1359" r="-627" b="-8967"/>
                </a:stretch>
              </a:blipFill>
            </p:spPr>
            <p:txBody>
              <a:bodyPr/>
              <a:lstStyle/>
              <a:p>
                <a:r>
                  <a:rPr lang="en-US">
                    <a:noFill/>
                  </a:rPr>
                  <a:t> </a:t>
                </a:r>
              </a:p>
            </p:txBody>
          </p:sp>
        </mc:Fallback>
      </mc:AlternateContent>
    </p:spTree>
    <p:extLst>
      <p:ext uri="{BB962C8B-B14F-4D97-AF65-F5344CB8AC3E}">
        <p14:creationId xmlns:p14="http://schemas.microsoft.com/office/powerpoint/2010/main" val="6596145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1949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Load.dss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"Load.ldb0" bus1=B0 conn=wye phases=3 kW=0.1 pf=1 model=2 kV=12.47</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905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6" name="Title 1"/>
          <p:cNvSpPr txBox="1">
            <a:spLocks/>
          </p:cNvSpPr>
          <p:nvPr/>
        </p:nvSpPr>
        <p:spPr bwMode="auto">
          <a:xfrm>
            <a:off x="559003" y="2257011"/>
            <a:ext cx="4495800" cy="4908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Model</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8" name="TextBox 27"/>
          <p:cNvSpPr txBox="1"/>
          <p:nvPr/>
        </p:nvSpPr>
        <p:spPr>
          <a:xfrm>
            <a:off x="1066800" y="2699998"/>
            <a:ext cx="7772400" cy="1877437"/>
          </a:xfrm>
          <a:prstGeom prst="rect">
            <a:avLst/>
          </a:prstGeom>
          <a:noFill/>
        </p:spPr>
        <p:txBody>
          <a:bodyPr wrap="square" rtlCol="0">
            <a:spAutoFit/>
          </a:bodyPr>
          <a:lstStyle/>
          <a:p>
            <a:pPr lvl="0" algn="just"/>
            <a:r>
              <a:rPr lang="en-US" sz="1800" dirty="0">
                <a:solidFill>
                  <a:srgbClr val="000000"/>
                </a:solidFill>
              </a:rPr>
              <a:t>…</a:t>
            </a:r>
          </a:p>
          <a:p>
            <a:pPr lvl="1" algn="just"/>
            <a:r>
              <a:rPr lang="en-US" sz="1600" dirty="0">
                <a:solidFill>
                  <a:srgbClr val="000000"/>
                </a:solidFill>
              </a:rPr>
              <a:t>6: Constant P and fixed Q (at the nominal value)</a:t>
            </a:r>
          </a:p>
          <a:p>
            <a:pPr lvl="1" algn="just"/>
            <a:r>
              <a:rPr lang="en-US" sz="1600" dirty="0">
                <a:solidFill>
                  <a:srgbClr val="000000"/>
                </a:solidFill>
              </a:rPr>
              <a:t>7: Constant P and quadratic Q (i.e., fixed reactance),</a:t>
            </a:r>
          </a:p>
          <a:p>
            <a:pPr lvl="1" algn="just"/>
            <a:r>
              <a:rPr lang="en-US" sz="1600" dirty="0">
                <a:solidFill>
                  <a:srgbClr val="000000"/>
                </a:solidFill>
              </a:rPr>
              <a:t>8: ZIP </a:t>
            </a:r>
          </a:p>
          <a:p>
            <a:pPr lvl="1" algn="just"/>
            <a:r>
              <a:rPr lang="en-US" sz="1600" dirty="0">
                <a:solidFill>
                  <a:srgbClr val="000000"/>
                </a:solidFill>
              </a:rPr>
              <a:t>"Constant" power value (either P or Q) may be modified by loadshape multipliers. "Fixed" power values are always the same.</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pic>
        <p:nvPicPr>
          <p:cNvPr id="14" name="Picture 13"/>
          <p:cNvPicPr>
            <a:picLocks noChangeAspect="1"/>
          </p:cNvPicPr>
          <p:nvPr/>
        </p:nvPicPr>
        <p:blipFill>
          <a:blip r:embed="rId3"/>
          <a:stretch>
            <a:fillRect/>
          </a:stretch>
        </p:blipFill>
        <p:spPr>
          <a:xfrm>
            <a:off x="2052652" y="4343400"/>
            <a:ext cx="5038695" cy="1645288"/>
          </a:xfrm>
          <a:prstGeom prst="rect">
            <a:avLst/>
          </a:prstGeom>
        </p:spPr>
      </p:pic>
    </p:spTree>
    <p:extLst>
      <p:ext uri="{BB962C8B-B14F-4D97-AF65-F5344CB8AC3E}">
        <p14:creationId xmlns:p14="http://schemas.microsoft.com/office/powerpoint/2010/main" val="334748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93718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848600" cy="1200329"/>
          </a:xfrm>
          <a:prstGeom prst="rect">
            <a:avLst/>
          </a:prstGeom>
        </p:spPr>
        <p:txBody>
          <a:bodyPr wrap="square">
            <a:spAutoFit/>
          </a:bodyPr>
          <a:lstStyle/>
          <a:p>
            <a:pPr lvl="0"/>
            <a:r>
              <a:rPr lang="en-US" sz="1800" dirty="0">
                <a:solidFill>
                  <a:srgbClr val="000000"/>
                </a:solidFill>
                <a:latin typeface="Calibri" panose="020F0502020204030204" pitchFamily="34" charset="0"/>
              </a:rPr>
              <a:t>// Substation transformer definitions</a:t>
            </a:r>
          </a:p>
          <a:p>
            <a:pPr lvl="0"/>
            <a:r>
              <a:rPr lang="en-US" sz="1800" dirty="0">
                <a:solidFill>
                  <a:srgbClr val="000000"/>
                </a:solidFill>
                <a:latin typeface="Calibri" panose="020F0502020204030204" pitchFamily="34" charset="0"/>
              </a:rPr>
              <a:t>New </a:t>
            </a:r>
            <a:r>
              <a:rPr lang="en-US" sz="1800" dirty="0" err="1">
                <a:solidFill>
                  <a:srgbClr val="000000"/>
                </a:solidFill>
                <a:latin typeface="Calibri" panose="020F0502020204030204" pitchFamily="34" charset="0"/>
              </a:rPr>
              <a:t>Transformer.Sub</a:t>
            </a:r>
            <a:r>
              <a:rPr lang="en-US" sz="1800" dirty="0">
                <a:solidFill>
                  <a:srgbClr val="000000"/>
                </a:solidFill>
                <a:latin typeface="Calibri" panose="020F0502020204030204" pitchFamily="34" charset="0"/>
              </a:rPr>
              <a:t> Phases=3 Windings=2   XHL=8</a:t>
            </a:r>
          </a:p>
          <a:p>
            <a:pPr lvl="0"/>
            <a:r>
              <a:rPr lang="en-US" sz="1800" dirty="0">
                <a:solidFill>
                  <a:srgbClr val="000000"/>
                </a:solidFill>
                <a:latin typeface="Calibri" panose="020F0502020204030204" pitchFamily="34" charset="0"/>
              </a:rPr>
              <a:t>~ </a:t>
            </a:r>
            <a:r>
              <a:rPr lang="en-US" sz="1800" dirty="0" err="1">
                <a:solidFill>
                  <a:srgbClr val="000000"/>
                </a:solidFill>
                <a:latin typeface="Calibri" panose="020F0502020204030204" pitchFamily="34" charset="0"/>
              </a:rPr>
              <a:t>wdg</a:t>
            </a:r>
            <a:r>
              <a:rPr lang="en-US" sz="1800" dirty="0">
                <a:solidFill>
                  <a:srgbClr val="000000"/>
                </a:solidFill>
                <a:latin typeface="Calibri" panose="020F0502020204030204" pitchFamily="34" charset="0"/>
              </a:rPr>
              <a:t>=1 bus=</a:t>
            </a:r>
            <a:r>
              <a:rPr lang="en-US" sz="1800" dirty="0" err="1">
                <a:solidFill>
                  <a:srgbClr val="000000"/>
                </a:solidFill>
                <a:latin typeface="Calibri" panose="020F0502020204030204" pitchFamily="34" charset="0"/>
              </a:rPr>
              <a:t>SourceBus</a:t>
            </a:r>
            <a:r>
              <a:rPr lang="en-US" sz="1800" dirty="0">
                <a:solidFill>
                  <a:srgbClr val="000000"/>
                </a:solidFill>
                <a:latin typeface="Calibri" panose="020F0502020204030204" pitchFamily="34" charset="0"/>
              </a:rPr>
              <a:t>   conn=delta  </a:t>
            </a:r>
            <a:r>
              <a:rPr lang="en-US" sz="1800" dirty="0" err="1">
                <a:solidFill>
                  <a:srgbClr val="000000"/>
                </a:solidFill>
                <a:latin typeface="Calibri" panose="020F0502020204030204" pitchFamily="34" charset="0"/>
              </a:rPr>
              <a:t>kv</a:t>
            </a:r>
            <a:r>
              <a:rPr lang="en-US" sz="1800" dirty="0">
                <a:solidFill>
                  <a:srgbClr val="000000"/>
                </a:solidFill>
                <a:latin typeface="Calibri" panose="020F0502020204030204" pitchFamily="34" charset="0"/>
              </a:rPr>
              <a:t>=115  </a:t>
            </a:r>
            <a:r>
              <a:rPr lang="en-US" sz="1800" dirty="0" err="1">
                <a:solidFill>
                  <a:srgbClr val="000000"/>
                </a:solidFill>
                <a:latin typeface="Calibri" panose="020F0502020204030204" pitchFamily="34" charset="0"/>
              </a:rPr>
              <a:t>kva</a:t>
            </a:r>
            <a:r>
              <a:rPr lang="en-US" sz="1800" dirty="0">
                <a:solidFill>
                  <a:srgbClr val="000000"/>
                </a:solidFill>
                <a:latin typeface="Calibri" panose="020F0502020204030204" pitchFamily="34" charset="0"/>
              </a:rPr>
              <a:t>=5000   %r=0.5 </a:t>
            </a:r>
          </a:p>
          <a:p>
            <a:pPr lvl="0"/>
            <a:r>
              <a:rPr lang="en-US" sz="1800" dirty="0">
                <a:solidFill>
                  <a:srgbClr val="000000"/>
                </a:solidFill>
                <a:latin typeface="Calibri" panose="020F0502020204030204" pitchFamily="34" charset="0"/>
              </a:rPr>
              <a:t>~ </a:t>
            </a:r>
            <a:r>
              <a:rPr lang="en-US" sz="1800" dirty="0" err="1">
                <a:solidFill>
                  <a:srgbClr val="000000"/>
                </a:solidFill>
                <a:latin typeface="Calibri" panose="020F0502020204030204" pitchFamily="34" charset="0"/>
              </a:rPr>
              <a:t>wdg</a:t>
            </a:r>
            <a:r>
              <a:rPr lang="en-US" sz="1800" dirty="0">
                <a:solidFill>
                  <a:srgbClr val="000000"/>
                </a:solidFill>
                <a:latin typeface="Calibri" panose="020F0502020204030204" pitchFamily="34" charset="0"/>
              </a:rPr>
              <a:t>=2 bus=650                conn=wye   </a:t>
            </a:r>
            <a:r>
              <a:rPr lang="en-US" sz="1800" dirty="0" err="1">
                <a:solidFill>
                  <a:srgbClr val="000000"/>
                </a:solidFill>
                <a:latin typeface="Calibri" panose="020F0502020204030204" pitchFamily="34" charset="0"/>
              </a:rPr>
              <a:t>kv</a:t>
            </a:r>
            <a:r>
              <a:rPr lang="en-US" sz="1800" dirty="0">
                <a:solidFill>
                  <a:srgbClr val="000000"/>
                </a:solidFill>
                <a:latin typeface="Calibri" panose="020F0502020204030204" pitchFamily="34" charset="0"/>
              </a:rPr>
              <a:t>=4.16 </a:t>
            </a:r>
            <a:r>
              <a:rPr lang="en-US" sz="1800" dirty="0" err="1">
                <a:solidFill>
                  <a:srgbClr val="000000"/>
                </a:solidFill>
                <a:latin typeface="Calibri" panose="020F0502020204030204" pitchFamily="34" charset="0"/>
              </a:rPr>
              <a:t>kva</a:t>
            </a:r>
            <a:r>
              <a:rPr lang="en-US" sz="1800" dirty="0">
                <a:solidFill>
                  <a:srgbClr val="000000"/>
                </a:solidFill>
                <a:latin typeface="Calibri" panose="020F0502020204030204" pitchFamily="34" charset="0"/>
              </a:rPr>
              <a:t>=5000   %r=0.5</a:t>
            </a: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91573"/>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993689" y="3327361"/>
            <a:ext cx="4495800" cy="632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a:t>
            </a:r>
            <a:r>
              <a:rPr lang="en-US" sz="2400" kern="0" dirty="0" err="1">
                <a:latin typeface="Times New Roman" panose="02020603050405020304" pitchFamily="18" charset="0"/>
                <a:cs typeface="Times New Roman" panose="02020603050405020304" pitchFamily="18" charset="0"/>
              </a:rPr>
              <a:t>Transformer.Sub</a:t>
            </a:r>
            <a:endParaRPr lang="en-US" sz="24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287162" y="3886200"/>
            <a:ext cx="6332838" cy="369332"/>
          </a:xfrm>
          <a:prstGeom prst="rect">
            <a:avLst/>
          </a:prstGeom>
          <a:noFill/>
        </p:spPr>
        <p:txBody>
          <a:bodyPr wrap="square" rtlCol="0">
            <a:spAutoFit/>
          </a:bodyPr>
          <a:lstStyle/>
          <a:p>
            <a:pPr lvl="0" algn="just"/>
            <a:r>
              <a:rPr lang="en-US" sz="1800" dirty="0"/>
              <a:t>Defines a transformer object named Sub.</a:t>
            </a:r>
            <a:endParaRPr lang="en-US" sz="900" baseline="30000" dirty="0"/>
          </a:p>
        </p:txBody>
      </p:sp>
      <p:sp>
        <p:nvSpPr>
          <p:cNvPr id="19" name="Title 1"/>
          <p:cNvSpPr txBox="1">
            <a:spLocks/>
          </p:cNvSpPr>
          <p:nvPr/>
        </p:nvSpPr>
        <p:spPr bwMode="auto">
          <a:xfrm>
            <a:off x="993689" y="4191000"/>
            <a:ext cx="4495800" cy="5567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32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87162" y="4705290"/>
            <a:ext cx="6332838" cy="369332"/>
          </a:xfrm>
          <a:prstGeom prst="rect">
            <a:avLst/>
          </a:prstGeom>
          <a:noFill/>
        </p:spPr>
        <p:txBody>
          <a:bodyPr wrap="square" rtlCol="0">
            <a:spAutoFit/>
          </a:bodyPr>
          <a:lstStyle/>
          <a:p>
            <a:pPr lvl="0" algn="just"/>
            <a:r>
              <a:rPr lang="en-US" sz="1800" dirty="0"/>
              <a:t>Number of phases. Default is 3. {1|3}</a:t>
            </a:r>
            <a:endParaRPr lang="en-US" sz="900" baseline="30000" dirty="0"/>
          </a:p>
        </p:txBody>
      </p:sp>
      <p:sp>
        <p:nvSpPr>
          <p:cNvPr id="21" name="Title 1"/>
          <p:cNvSpPr txBox="1">
            <a:spLocks/>
          </p:cNvSpPr>
          <p:nvPr/>
        </p:nvSpPr>
        <p:spPr bwMode="auto">
          <a:xfrm>
            <a:off x="993689" y="5127487"/>
            <a:ext cx="4495800" cy="358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Windings</a:t>
            </a:r>
            <a:endParaRPr lang="en-US" sz="32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287162" y="5542587"/>
            <a:ext cx="6332838" cy="369332"/>
          </a:xfrm>
          <a:prstGeom prst="rect">
            <a:avLst/>
          </a:prstGeom>
          <a:noFill/>
        </p:spPr>
        <p:txBody>
          <a:bodyPr wrap="square" rtlCol="0">
            <a:spAutoFit/>
          </a:bodyPr>
          <a:lstStyle/>
          <a:p>
            <a:pPr lvl="0" algn="just"/>
            <a:r>
              <a:rPr lang="en-US" sz="1800" dirty="0"/>
              <a:t>Number of windings. Default is 2. {2|3|4}</a:t>
            </a:r>
            <a:endParaRPr lang="en-US" sz="900" baseline="30000" dirty="0"/>
          </a:p>
        </p:txBody>
      </p:sp>
    </p:spTree>
    <p:extLst>
      <p:ext uri="{BB962C8B-B14F-4D97-AF65-F5344CB8AC3E}">
        <p14:creationId xmlns:p14="http://schemas.microsoft.com/office/powerpoint/2010/main" val="186463430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1949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Load.dss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"Load.ldb0" bus1=B0 conn=wye phases=3 kW=0.1 pf=1 model=2 kV=12.47</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905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6" name="Title 1"/>
          <p:cNvSpPr txBox="1">
            <a:spLocks/>
          </p:cNvSpPr>
          <p:nvPr/>
        </p:nvSpPr>
        <p:spPr bwMode="auto">
          <a:xfrm>
            <a:off x="559003" y="2257011"/>
            <a:ext cx="4495800" cy="4908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kV</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8" name="TextBox 27"/>
          <p:cNvSpPr txBox="1"/>
          <p:nvPr/>
        </p:nvSpPr>
        <p:spPr>
          <a:xfrm>
            <a:off x="1066800" y="2699998"/>
            <a:ext cx="7772400" cy="1477328"/>
          </a:xfrm>
          <a:prstGeom prst="rect">
            <a:avLst/>
          </a:prstGeom>
          <a:noFill/>
        </p:spPr>
        <p:txBody>
          <a:bodyPr wrap="square" rtlCol="0">
            <a:spAutoFit/>
          </a:bodyPr>
          <a:lstStyle/>
          <a:p>
            <a:pPr lvl="0" algn="just"/>
            <a:r>
              <a:rPr lang="en-US" sz="1800" dirty="0">
                <a:solidFill>
                  <a:srgbClr val="000000"/>
                </a:solidFill>
              </a:rPr>
              <a:t>Specifies the Base voltage for load. For 2‐ or 3‐phase loads, it is specified in phase‐to‐phase kV. </a:t>
            </a:r>
          </a:p>
          <a:p>
            <a:pPr lvl="0" algn="just"/>
            <a:r>
              <a:rPr lang="en-US" sz="1800" dirty="0">
                <a:solidFill>
                  <a:srgbClr val="000000"/>
                </a:solidFill>
              </a:rPr>
              <a:t>For all other loads, it is specified in the actual kV across the load branch.  If the load is wye (star) connected, then specify phase‐to‐neutral (L‐N). If the load is delta or phase‐to‐phase connected, specify the phase‐to‐phase (L‐L) kV.</a:t>
            </a:r>
          </a:p>
        </p:txBody>
      </p:sp>
    </p:spTree>
    <p:extLst>
      <p:ext uri="{BB962C8B-B14F-4D97-AF65-F5344CB8AC3E}">
        <p14:creationId xmlns:p14="http://schemas.microsoft.com/office/powerpoint/2010/main" val="176627810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9735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Transformer.dss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a:t>
            </a:r>
            <a:r>
              <a:rPr lang="en-US" sz="1600" dirty="0" err="1">
                <a:solidFill>
                  <a:srgbClr val="000000"/>
                </a:solidFill>
                <a:latin typeface="Calibri" panose="020F0502020204030204" pitchFamily="34" charset="0"/>
              </a:rPr>
              <a:t>Transformer.sub</a:t>
            </a:r>
            <a:r>
              <a:rPr lang="en-US" sz="1600" dirty="0">
                <a:solidFill>
                  <a:srgbClr val="000000"/>
                </a:solidFill>
                <a:latin typeface="Calibri" panose="020F0502020204030204" pitchFamily="34" charset="0"/>
              </a:rPr>
              <a:t>" phases=3 windings=2 buses=(</a:t>
            </a:r>
            <a:r>
              <a:rPr lang="en-US" sz="1600" dirty="0" err="1">
                <a:solidFill>
                  <a:srgbClr val="000000"/>
                </a:solidFill>
                <a:latin typeface="Calibri" panose="020F0502020204030204" pitchFamily="34" charset="0"/>
              </a:rPr>
              <a:t>bx</a:t>
            </a:r>
            <a:r>
              <a:rPr lang="en-US" sz="1600" dirty="0">
                <a:solidFill>
                  <a:srgbClr val="000000"/>
                </a:solidFill>
                <a:latin typeface="Calibri" panose="020F0502020204030204" pitchFamily="34" charset="0"/>
              </a:rPr>
              <a:t>, b0, ) conns=(delta, wye, ) </a:t>
            </a:r>
            <a:r>
              <a:rPr lang="en-US" sz="1600" dirty="0" err="1">
                <a:solidFill>
                  <a:srgbClr val="000000"/>
                </a:solidFill>
                <a:latin typeface="Calibri" panose="020F0502020204030204" pitchFamily="34" charset="0"/>
              </a:rPr>
              <a:t>kVs</a:t>
            </a:r>
            <a:r>
              <a:rPr lang="en-US" sz="1600" dirty="0">
                <a:solidFill>
                  <a:srgbClr val="000000"/>
                </a:solidFill>
                <a:latin typeface="Calibri" panose="020F0502020204030204" pitchFamily="34" charset="0"/>
              </a:rPr>
              <a:t>=(115, 12.47, ) </a:t>
            </a:r>
            <a:r>
              <a:rPr lang="en-US" sz="1600" dirty="0" err="1">
                <a:solidFill>
                  <a:srgbClr val="000000"/>
                </a:solidFill>
                <a:latin typeface="Calibri" panose="020F0502020204030204" pitchFamily="34" charset="0"/>
              </a:rPr>
              <a:t>kVAs</a:t>
            </a:r>
            <a:r>
              <a:rPr lang="en-US" sz="1600" dirty="0">
                <a:solidFill>
                  <a:srgbClr val="000000"/>
                </a:solidFill>
                <a:latin typeface="Calibri" panose="020F0502020204030204" pitchFamily="34" charset="0"/>
              </a:rPr>
              <a:t>=(20000, 20000, ) taps=(1, 1, ) </a:t>
            </a:r>
            <a:r>
              <a:rPr lang="en-US" sz="1600" dirty="0" err="1">
                <a:solidFill>
                  <a:srgbClr val="000000"/>
                </a:solidFill>
                <a:latin typeface="Calibri" panose="020F0502020204030204" pitchFamily="34" charset="0"/>
              </a:rPr>
              <a:t>Xhl</a:t>
            </a:r>
            <a:r>
              <a:rPr lang="en-US" sz="1600" dirty="0">
                <a:solidFill>
                  <a:srgbClr val="000000"/>
                </a:solidFill>
                <a:latin typeface="Calibri" panose="020F0502020204030204" pitchFamily="34" charset="0"/>
              </a:rPr>
              <a:t>=7</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1144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2" name="Title 1"/>
          <p:cNvSpPr txBox="1">
            <a:spLocks/>
          </p:cNvSpPr>
          <p:nvPr/>
        </p:nvSpPr>
        <p:spPr bwMode="auto">
          <a:xfrm>
            <a:off x="588814" y="2361694"/>
            <a:ext cx="44958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a:t>
            </a:r>
            <a:r>
              <a:rPr lang="en-US" sz="2400" kern="0" dirty="0" err="1">
                <a:latin typeface="Times New Roman" panose="02020603050405020304" pitchFamily="18" charset="0"/>
                <a:cs typeface="Times New Roman" panose="02020603050405020304" pitchFamily="18" charset="0"/>
              </a:rPr>
              <a:t>Transformer.sub</a:t>
            </a:r>
            <a:r>
              <a:rPr lang="en-US" sz="2400" kern="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1143000" y="2894805"/>
            <a:ext cx="6332838" cy="369332"/>
          </a:xfrm>
          <a:prstGeom prst="rect">
            <a:avLst/>
          </a:prstGeom>
          <a:noFill/>
        </p:spPr>
        <p:txBody>
          <a:bodyPr wrap="square" rtlCol="0">
            <a:spAutoFit/>
          </a:bodyPr>
          <a:lstStyle/>
          <a:p>
            <a:pPr lvl="0" algn="just"/>
            <a:r>
              <a:rPr lang="en-US" sz="1800" dirty="0"/>
              <a:t>Defines a transformer object named sub.</a:t>
            </a:r>
          </a:p>
        </p:txBody>
      </p:sp>
      <p:sp>
        <p:nvSpPr>
          <p:cNvPr id="14" name="Title 1"/>
          <p:cNvSpPr txBox="1">
            <a:spLocks/>
          </p:cNvSpPr>
          <p:nvPr/>
        </p:nvSpPr>
        <p:spPr bwMode="auto">
          <a:xfrm>
            <a:off x="588814" y="3048000"/>
            <a:ext cx="4495800" cy="5200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bwMode="auto">
          <a:xfrm>
            <a:off x="588814" y="3650397"/>
            <a:ext cx="4495800" cy="5406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windings</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143610" y="4050268"/>
            <a:ext cx="6332838" cy="369332"/>
          </a:xfrm>
          <a:prstGeom prst="rect">
            <a:avLst/>
          </a:prstGeom>
          <a:noFill/>
        </p:spPr>
        <p:txBody>
          <a:bodyPr wrap="square" rtlCol="0">
            <a:spAutoFit/>
          </a:bodyPr>
          <a:lstStyle/>
          <a:p>
            <a:pPr lvl="0" algn="just"/>
            <a:r>
              <a:rPr lang="en-US" sz="1800" dirty="0"/>
              <a:t>Specifies the number of windings. Default is 2.</a:t>
            </a:r>
          </a:p>
        </p:txBody>
      </p:sp>
      <p:sp>
        <p:nvSpPr>
          <p:cNvPr id="20" name="TextBox 19"/>
          <p:cNvSpPr txBox="1"/>
          <p:nvPr/>
        </p:nvSpPr>
        <p:spPr>
          <a:xfrm>
            <a:off x="1143000" y="3429000"/>
            <a:ext cx="6332838" cy="369332"/>
          </a:xfrm>
          <a:prstGeom prst="rect">
            <a:avLst/>
          </a:prstGeom>
          <a:noFill/>
        </p:spPr>
        <p:txBody>
          <a:bodyPr wrap="square" rtlCol="0">
            <a:spAutoFit/>
          </a:bodyPr>
          <a:lstStyle/>
          <a:p>
            <a:pPr lvl="0" algn="just"/>
            <a:r>
              <a:rPr lang="en-US" sz="1800" dirty="0"/>
              <a:t>Specifies the number of phases. Default is 3.  </a:t>
            </a:r>
          </a:p>
        </p:txBody>
      </p:sp>
      <p:sp>
        <p:nvSpPr>
          <p:cNvPr id="21" name="Title 1"/>
          <p:cNvSpPr txBox="1">
            <a:spLocks/>
          </p:cNvSpPr>
          <p:nvPr/>
        </p:nvSpPr>
        <p:spPr bwMode="auto">
          <a:xfrm>
            <a:off x="588814" y="4267200"/>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buses=(</a:t>
            </a:r>
            <a:r>
              <a:rPr lang="en-US" sz="2400" kern="0" dirty="0" err="1">
                <a:latin typeface="Times New Roman" panose="02020603050405020304" pitchFamily="18" charset="0"/>
                <a:cs typeface="Times New Roman" panose="02020603050405020304" pitchFamily="18" charset="0"/>
              </a:rPr>
              <a:t>bx</a:t>
            </a:r>
            <a:r>
              <a:rPr lang="en-US" sz="2400" kern="0" dirty="0">
                <a:latin typeface="Times New Roman" panose="02020603050405020304" pitchFamily="18" charset="0"/>
                <a:cs typeface="Times New Roman" panose="02020603050405020304" pitchFamily="18" charset="0"/>
              </a:rPr>
              <a:t>, b0, )</a:t>
            </a:r>
          </a:p>
        </p:txBody>
      </p:sp>
      <p:sp>
        <p:nvSpPr>
          <p:cNvPr id="22" name="Title 1"/>
          <p:cNvSpPr txBox="1">
            <a:spLocks/>
          </p:cNvSpPr>
          <p:nvPr/>
        </p:nvSpPr>
        <p:spPr bwMode="auto">
          <a:xfrm>
            <a:off x="1186587" y="5248611"/>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000" i="1" kern="0" dirty="0">
                <a:latin typeface="Times New Roman" panose="02020603050405020304" pitchFamily="18" charset="0"/>
                <a:cs typeface="Times New Roman" panose="02020603050405020304" pitchFamily="18" charset="0"/>
              </a:rPr>
              <a:t>bus1:</a:t>
            </a:r>
            <a:endParaRPr lang="en-US" sz="2400" i="1"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828800" y="5357227"/>
            <a:ext cx="7052619" cy="369332"/>
          </a:xfrm>
          <a:prstGeom prst="rect">
            <a:avLst/>
          </a:prstGeom>
          <a:noFill/>
        </p:spPr>
        <p:txBody>
          <a:bodyPr wrap="square" rtlCol="0">
            <a:spAutoFit/>
          </a:bodyPr>
          <a:lstStyle/>
          <a:p>
            <a:pPr lvl="0" algn="just"/>
            <a:r>
              <a:rPr lang="en-US" sz="1800" dirty="0"/>
              <a:t>Name of bus for terminal 1.</a:t>
            </a:r>
          </a:p>
        </p:txBody>
      </p:sp>
      <p:sp>
        <p:nvSpPr>
          <p:cNvPr id="24" name="Title 1"/>
          <p:cNvSpPr txBox="1">
            <a:spLocks/>
          </p:cNvSpPr>
          <p:nvPr/>
        </p:nvSpPr>
        <p:spPr bwMode="auto">
          <a:xfrm>
            <a:off x="1189330" y="5693170"/>
            <a:ext cx="5334000" cy="402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000" i="1" kern="0" dirty="0">
                <a:latin typeface="Times New Roman" panose="02020603050405020304" pitchFamily="18" charset="0"/>
                <a:cs typeface="Times New Roman" panose="02020603050405020304" pitchFamily="18" charset="0"/>
              </a:rPr>
              <a:t>bus2:</a:t>
            </a:r>
          </a:p>
        </p:txBody>
      </p:sp>
      <p:sp>
        <p:nvSpPr>
          <p:cNvPr id="25" name="TextBox 24"/>
          <p:cNvSpPr txBox="1"/>
          <p:nvPr/>
        </p:nvSpPr>
        <p:spPr>
          <a:xfrm>
            <a:off x="1828800" y="5704030"/>
            <a:ext cx="7052619" cy="369332"/>
          </a:xfrm>
          <a:prstGeom prst="rect">
            <a:avLst/>
          </a:prstGeom>
          <a:noFill/>
        </p:spPr>
        <p:txBody>
          <a:bodyPr wrap="square" rtlCol="0">
            <a:spAutoFit/>
          </a:bodyPr>
          <a:lstStyle/>
          <a:p>
            <a:pPr lvl="0" algn="just"/>
            <a:r>
              <a:rPr lang="en-US" sz="1800" dirty="0"/>
              <a:t>Name of bus for terminal 2.</a:t>
            </a:r>
          </a:p>
        </p:txBody>
      </p:sp>
      <p:sp>
        <p:nvSpPr>
          <p:cNvPr id="27" name="TextBox 26"/>
          <p:cNvSpPr txBox="1"/>
          <p:nvPr/>
        </p:nvSpPr>
        <p:spPr>
          <a:xfrm>
            <a:off x="1186587" y="4763869"/>
            <a:ext cx="7749392" cy="646331"/>
          </a:xfrm>
          <a:prstGeom prst="rect">
            <a:avLst/>
          </a:prstGeom>
          <a:noFill/>
        </p:spPr>
        <p:txBody>
          <a:bodyPr wrap="square" rtlCol="0">
            <a:spAutoFit/>
          </a:bodyPr>
          <a:lstStyle/>
          <a:p>
            <a:pPr lvl="0" algn="just"/>
            <a:r>
              <a:rPr lang="en-US" sz="1800" dirty="0"/>
              <a:t>Specifies an array of names of buses to which the windings are connected. The above code equals: bus1=bx bus2=b0</a:t>
            </a:r>
          </a:p>
        </p:txBody>
      </p:sp>
    </p:spTree>
    <p:extLst>
      <p:ext uri="{BB962C8B-B14F-4D97-AF65-F5344CB8AC3E}">
        <p14:creationId xmlns:p14="http://schemas.microsoft.com/office/powerpoint/2010/main" val="11096133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9735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Transformer.dss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buses=(</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b0, ) conns=(delta, wye, )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=(20000, 20000, ) taps=(1, 1, )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Xhl</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1144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6" name="Title 1"/>
          <p:cNvSpPr txBox="1">
            <a:spLocks/>
          </p:cNvSpPr>
          <p:nvPr/>
        </p:nvSpPr>
        <p:spPr bwMode="auto">
          <a:xfrm>
            <a:off x="618075" y="2286000"/>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conns=(delta, wye, )</a:t>
            </a:r>
          </a:p>
        </p:txBody>
      </p:sp>
      <p:sp>
        <p:nvSpPr>
          <p:cNvPr id="28" name="TextBox 27"/>
          <p:cNvSpPr txBox="1"/>
          <p:nvPr/>
        </p:nvSpPr>
        <p:spPr>
          <a:xfrm>
            <a:off x="1066801" y="2782669"/>
            <a:ext cx="7323674" cy="646331"/>
          </a:xfrm>
          <a:prstGeom prst="rect">
            <a:avLst/>
          </a:prstGeom>
          <a:noFill/>
        </p:spPr>
        <p:txBody>
          <a:bodyPr wrap="square" rtlCol="0">
            <a:spAutoFit/>
          </a:bodyPr>
          <a:lstStyle/>
          <a:p>
            <a:pPr lvl="0" algn="just"/>
            <a:r>
              <a:rPr lang="en-US" sz="1800" dirty="0"/>
              <a:t>Specifies an array of connections for windings. The connection of winding1 is ‘delta’. The connection of winding2 is ‘wye’.</a:t>
            </a:r>
          </a:p>
        </p:txBody>
      </p:sp>
      <p:sp>
        <p:nvSpPr>
          <p:cNvPr id="37" name="Title 1"/>
          <p:cNvSpPr txBox="1">
            <a:spLocks/>
          </p:cNvSpPr>
          <p:nvPr/>
        </p:nvSpPr>
        <p:spPr bwMode="auto">
          <a:xfrm>
            <a:off x="639412" y="3276600"/>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kvs=(115, 12.47,)</a:t>
            </a:r>
          </a:p>
        </p:txBody>
      </p:sp>
      <p:sp>
        <p:nvSpPr>
          <p:cNvPr id="38" name="TextBox 37"/>
          <p:cNvSpPr txBox="1"/>
          <p:nvPr/>
        </p:nvSpPr>
        <p:spPr>
          <a:xfrm>
            <a:off x="1094231" y="3791991"/>
            <a:ext cx="7314531" cy="646331"/>
          </a:xfrm>
          <a:prstGeom prst="rect">
            <a:avLst/>
          </a:prstGeom>
          <a:noFill/>
        </p:spPr>
        <p:txBody>
          <a:bodyPr wrap="square" rtlCol="0">
            <a:spAutoFit/>
          </a:bodyPr>
          <a:lstStyle/>
          <a:p>
            <a:pPr lvl="0" algn="just"/>
            <a:r>
              <a:rPr lang="en-US" sz="1800" dirty="0"/>
              <a:t>Specifies an array of kV ratings for windings. The rated voltage of winding1 is 115 kV. The rated voltage of winding2 is 12.47kV. </a:t>
            </a:r>
          </a:p>
        </p:txBody>
      </p:sp>
      <p:sp>
        <p:nvSpPr>
          <p:cNvPr id="20" name="Title 1">
            <a:extLst>
              <a:ext uri="{FF2B5EF4-FFF2-40B4-BE49-F238E27FC236}">
                <a16:creationId xmlns:a16="http://schemas.microsoft.com/office/drawing/2014/main" id="{79379646-B4D4-4955-850C-A0C0BEA54D65}"/>
              </a:ext>
            </a:extLst>
          </p:cNvPr>
          <p:cNvSpPr txBox="1">
            <a:spLocks/>
          </p:cNvSpPr>
          <p:nvPr/>
        </p:nvSpPr>
        <p:spPr bwMode="auto">
          <a:xfrm>
            <a:off x="608931" y="4346828"/>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kvas</a:t>
            </a:r>
            <a:r>
              <a:rPr lang="en-US" sz="2400" kern="0" dirty="0">
                <a:latin typeface="Times New Roman" panose="02020603050405020304" pitchFamily="18" charset="0"/>
                <a:cs typeface="Times New Roman" panose="02020603050405020304" pitchFamily="18" charset="0"/>
              </a:rPr>
              <a:t>=(20000, 20000,)</a:t>
            </a:r>
          </a:p>
        </p:txBody>
      </p:sp>
      <p:sp>
        <p:nvSpPr>
          <p:cNvPr id="21" name="TextBox 20">
            <a:extLst>
              <a:ext uri="{FF2B5EF4-FFF2-40B4-BE49-F238E27FC236}">
                <a16:creationId xmlns:a16="http://schemas.microsoft.com/office/drawing/2014/main" id="{DDD8592C-32E7-4BCD-B392-D44AFE4F98CB}"/>
              </a:ext>
            </a:extLst>
          </p:cNvPr>
          <p:cNvSpPr txBox="1"/>
          <p:nvPr/>
        </p:nvSpPr>
        <p:spPr>
          <a:xfrm>
            <a:off x="1045020" y="4840069"/>
            <a:ext cx="7619999" cy="646331"/>
          </a:xfrm>
          <a:prstGeom prst="rect">
            <a:avLst/>
          </a:prstGeom>
          <a:noFill/>
        </p:spPr>
        <p:txBody>
          <a:bodyPr wrap="square" rtlCol="0">
            <a:spAutoFit/>
          </a:bodyPr>
          <a:lstStyle/>
          <a:p>
            <a:pPr algn="just"/>
            <a:r>
              <a:rPr lang="en-US" sz="1800" dirty="0"/>
              <a:t>Specifies an array of kVA ratings for windings. The base kVA rating of winding1 is 20000 kVA. The base kVA rating of winding2 is 20000kVA. </a:t>
            </a:r>
          </a:p>
        </p:txBody>
      </p:sp>
    </p:spTree>
    <p:extLst>
      <p:ext uri="{BB962C8B-B14F-4D97-AF65-F5344CB8AC3E}">
        <p14:creationId xmlns:p14="http://schemas.microsoft.com/office/powerpoint/2010/main" val="285381883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97359"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Transformer.dss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buses=(</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b0, ) conns=(delta, wye, )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=(20000, 20000, ) taps=(1, 1, )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Xhl</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1144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4" name="Title 1"/>
          <p:cNvSpPr txBox="1">
            <a:spLocks/>
          </p:cNvSpPr>
          <p:nvPr/>
        </p:nvSpPr>
        <p:spPr bwMode="auto">
          <a:xfrm>
            <a:off x="616246" y="3491164"/>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xhl</a:t>
            </a:r>
            <a:endParaRPr lang="en-US" sz="24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066799" y="4050268"/>
            <a:ext cx="7052619" cy="369332"/>
          </a:xfrm>
          <a:prstGeom prst="rect">
            <a:avLst/>
          </a:prstGeom>
          <a:noFill/>
        </p:spPr>
        <p:txBody>
          <a:bodyPr wrap="square" rtlCol="0">
            <a:spAutoFit/>
          </a:bodyPr>
          <a:lstStyle/>
          <a:p>
            <a:pPr algn="just"/>
            <a:r>
              <a:rPr lang="en-US" sz="1800" dirty="0"/>
              <a:t>Specifies the percent reactance high‐to‐low (winding 1 to winding 2).</a:t>
            </a:r>
          </a:p>
        </p:txBody>
      </p:sp>
      <p:sp>
        <p:nvSpPr>
          <p:cNvPr id="27" name="Title 1"/>
          <p:cNvSpPr txBox="1">
            <a:spLocks/>
          </p:cNvSpPr>
          <p:nvPr/>
        </p:nvSpPr>
        <p:spPr bwMode="auto">
          <a:xfrm>
            <a:off x="608931" y="2438400"/>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taps(1, 1, )</a:t>
            </a:r>
          </a:p>
        </p:txBody>
      </p:sp>
      <p:sp>
        <p:nvSpPr>
          <p:cNvPr id="39" name="TextBox 38"/>
          <p:cNvSpPr txBox="1"/>
          <p:nvPr/>
        </p:nvSpPr>
        <p:spPr>
          <a:xfrm>
            <a:off x="1066800" y="2993946"/>
            <a:ext cx="7052619" cy="646331"/>
          </a:xfrm>
          <a:prstGeom prst="rect">
            <a:avLst/>
          </a:prstGeom>
          <a:noFill/>
        </p:spPr>
        <p:txBody>
          <a:bodyPr wrap="square" rtlCol="0">
            <a:spAutoFit/>
          </a:bodyPr>
          <a:lstStyle/>
          <a:p>
            <a:pPr algn="just"/>
            <a:r>
              <a:rPr lang="en-US" sz="1800" dirty="0"/>
              <a:t>Specifies an array of  tap positions for windings. The tap position of winding1 is 1. The tap position of winding2 is 1.</a:t>
            </a:r>
          </a:p>
        </p:txBody>
      </p:sp>
    </p:spTree>
    <p:extLst>
      <p:ext uri="{BB962C8B-B14F-4D97-AF65-F5344CB8AC3E}">
        <p14:creationId xmlns:p14="http://schemas.microsoft.com/office/powerpoint/2010/main" val="2374172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2259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RegControl.dss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"RegControl.reg1a" transformer=Reg1a winding=2 </a:t>
            </a:r>
            <a:r>
              <a:rPr lang="en-US" sz="1600" dirty="0" err="1">
                <a:solidFill>
                  <a:srgbClr val="000000"/>
                </a:solidFill>
                <a:latin typeface="Calibri" panose="020F0502020204030204" pitchFamily="34" charset="0"/>
              </a:rPr>
              <a:t>vreg</a:t>
            </a:r>
            <a:r>
              <a:rPr lang="en-US" sz="1600" dirty="0">
                <a:solidFill>
                  <a:srgbClr val="000000"/>
                </a:solidFill>
                <a:latin typeface="Calibri" panose="020F0502020204030204" pitchFamily="34" charset="0"/>
              </a:rPr>
              <a:t>=119.9926 band=3 </a:t>
            </a:r>
            <a:r>
              <a:rPr lang="en-US" sz="1600" dirty="0" err="1">
                <a:solidFill>
                  <a:srgbClr val="000000"/>
                </a:solidFill>
                <a:latin typeface="Calibri" panose="020F0502020204030204" pitchFamily="34" charset="0"/>
              </a:rPr>
              <a:t>ptratio</a:t>
            </a:r>
            <a:r>
              <a:rPr lang="en-US" sz="1600" dirty="0">
                <a:solidFill>
                  <a:srgbClr val="000000"/>
                </a:solidFill>
                <a:latin typeface="Calibri" panose="020F0502020204030204" pitchFamily="34" charset="0"/>
              </a:rPr>
              <a:t>=60 delay=15 </a:t>
            </a:r>
            <a:r>
              <a:rPr lang="en-US" sz="1600" dirty="0" err="1">
                <a:solidFill>
                  <a:srgbClr val="000000"/>
                </a:solidFill>
                <a:latin typeface="Calibri" panose="020F0502020204030204" pitchFamily="34" charset="0"/>
              </a:rPr>
              <a:t>tapdelay</a:t>
            </a:r>
            <a:r>
              <a:rPr lang="en-US" sz="1600" dirty="0">
                <a:solidFill>
                  <a:srgbClr val="000000"/>
                </a:solidFill>
                <a:latin typeface="Calibri" panose="020F0502020204030204" pitchFamily="34" charset="0"/>
              </a:rPr>
              <a:t>=2 reversible=yes </a:t>
            </a:r>
            <a:r>
              <a:rPr lang="en-US" sz="1600" dirty="0" err="1">
                <a:solidFill>
                  <a:srgbClr val="000000"/>
                </a:solidFill>
                <a:latin typeface="Calibri" panose="020F0502020204030204" pitchFamily="34" charset="0"/>
              </a:rPr>
              <a:t>revvreg</a:t>
            </a:r>
            <a:r>
              <a:rPr lang="en-US" sz="1600" dirty="0">
                <a:solidFill>
                  <a:srgbClr val="000000"/>
                </a:solidFill>
                <a:latin typeface="Calibri" panose="020F0502020204030204" pitchFamily="34" charset="0"/>
              </a:rPr>
              <a:t>=119.9926 </a:t>
            </a:r>
            <a:r>
              <a:rPr lang="en-US" sz="1600" dirty="0" err="1">
                <a:solidFill>
                  <a:srgbClr val="000000"/>
                </a:solidFill>
                <a:latin typeface="Calibri" panose="020F0502020204030204" pitchFamily="34" charset="0"/>
              </a:rPr>
              <a:t>revband</a:t>
            </a:r>
            <a:r>
              <a:rPr lang="en-US" sz="1600" dirty="0">
                <a:solidFill>
                  <a:srgbClr val="000000"/>
                </a:solidFill>
                <a:latin typeface="Calibri" panose="020F0502020204030204" pitchFamily="34" charset="0"/>
              </a:rPr>
              <a:t>=3 </a:t>
            </a:r>
            <a:r>
              <a:rPr lang="en-US" sz="1600" dirty="0" err="1">
                <a:solidFill>
                  <a:srgbClr val="000000"/>
                </a:solidFill>
                <a:latin typeface="Calibri" panose="020F0502020204030204" pitchFamily="34" charset="0"/>
              </a:rPr>
              <a:t>CTprim</a:t>
            </a:r>
            <a:r>
              <a:rPr lang="en-US" sz="1600" dirty="0">
                <a:solidFill>
                  <a:srgbClr val="000000"/>
                </a:solidFill>
                <a:latin typeface="Calibri" panose="020F0502020204030204" pitchFamily="34" charset="0"/>
              </a:rPr>
              <a:t>=600 R=5 X=3 </a:t>
            </a:r>
            <a:r>
              <a:rPr lang="en-US" sz="1600" dirty="0" err="1">
                <a:solidFill>
                  <a:srgbClr val="000000"/>
                </a:solidFill>
                <a:latin typeface="Calibri" panose="020F0502020204030204" pitchFamily="34" charset="0"/>
              </a:rPr>
              <a:t>revR</a:t>
            </a:r>
            <a:r>
              <a:rPr lang="en-US" sz="1600" dirty="0">
                <a:solidFill>
                  <a:srgbClr val="000000"/>
                </a:solidFill>
                <a:latin typeface="Calibri" panose="020F0502020204030204" pitchFamily="34" charset="0"/>
              </a:rPr>
              <a:t>=5 </a:t>
            </a:r>
            <a:r>
              <a:rPr lang="en-US" sz="1600" dirty="0" err="1">
                <a:solidFill>
                  <a:srgbClr val="000000"/>
                </a:solidFill>
                <a:latin typeface="Calibri" panose="020F0502020204030204" pitchFamily="34" charset="0"/>
              </a:rPr>
              <a:t>revX</a:t>
            </a:r>
            <a:r>
              <a:rPr lang="en-US" sz="1600" dirty="0">
                <a:solidFill>
                  <a:srgbClr val="000000"/>
                </a:solidFill>
                <a:latin typeface="Calibri" panose="020F0502020204030204" pitchFamily="34" charset="0"/>
              </a:rPr>
              <a:t>=3</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9" name="Title 1"/>
          <p:cNvSpPr txBox="1">
            <a:spLocks/>
          </p:cNvSpPr>
          <p:nvPr/>
        </p:nvSpPr>
        <p:spPr bwMode="auto">
          <a:xfrm>
            <a:off x="605883" y="2531815"/>
            <a:ext cx="5486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"RegControl.reg1a"</a:t>
            </a:r>
          </a:p>
        </p:txBody>
      </p:sp>
      <p:sp>
        <p:nvSpPr>
          <p:cNvPr id="20" name="TextBox 19"/>
          <p:cNvSpPr txBox="1"/>
          <p:nvPr/>
        </p:nvSpPr>
        <p:spPr>
          <a:xfrm>
            <a:off x="1100355" y="3010160"/>
            <a:ext cx="7052618" cy="369332"/>
          </a:xfrm>
          <a:prstGeom prst="rect">
            <a:avLst/>
          </a:prstGeom>
          <a:noFill/>
        </p:spPr>
        <p:txBody>
          <a:bodyPr wrap="square" rtlCol="0">
            <a:spAutoFit/>
          </a:bodyPr>
          <a:lstStyle/>
          <a:p>
            <a:pPr lvl="0" algn="just"/>
            <a:r>
              <a:rPr lang="en-US" sz="1800" dirty="0"/>
              <a:t>Defines a regulator control object named reg1a.</a:t>
            </a:r>
            <a:r>
              <a:rPr lang="en-US" sz="1800" baseline="30000" dirty="0"/>
              <a:t> </a:t>
            </a:r>
            <a:endParaRPr lang="en-US" sz="1800" dirty="0"/>
          </a:p>
        </p:txBody>
      </p:sp>
      <p:sp>
        <p:nvSpPr>
          <p:cNvPr id="21" name="Title 1"/>
          <p:cNvSpPr txBox="1">
            <a:spLocks/>
          </p:cNvSpPr>
          <p:nvPr/>
        </p:nvSpPr>
        <p:spPr bwMode="auto">
          <a:xfrm>
            <a:off x="605883" y="3994221"/>
            <a:ext cx="4495800" cy="475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winding</a:t>
            </a:r>
          </a:p>
        </p:txBody>
      </p:sp>
      <p:sp>
        <p:nvSpPr>
          <p:cNvPr id="26" name="TextBox 25"/>
          <p:cNvSpPr txBox="1"/>
          <p:nvPr/>
        </p:nvSpPr>
        <p:spPr>
          <a:xfrm>
            <a:off x="1066800" y="4394620"/>
            <a:ext cx="7620000" cy="646331"/>
          </a:xfrm>
          <a:prstGeom prst="rect">
            <a:avLst/>
          </a:prstGeom>
          <a:noFill/>
        </p:spPr>
        <p:txBody>
          <a:bodyPr wrap="square" rtlCol="0">
            <a:spAutoFit/>
          </a:bodyPr>
          <a:lstStyle/>
          <a:p>
            <a:pPr lvl="0" algn="just"/>
            <a:r>
              <a:rPr lang="en-US" sz="1800" dirty="0"/>
              <a:t>Specifies the number of the winding of the transformer that the </a:t>
            </a:r>
            <a:r>
              <a:rPr lang="en-US" sz="1800" dirty="0" err="1"/>
              <a:t>RegControl</a:t>
            </a:r>
            <a:r>
              <a:rPr lang="en-US" sz="1800" dirty="0"/>
              <a:t> is monitoring. 1 or 2, typically.</a:t>
            </a:r>
          </a:p>
        </p:txBody>
      </p:sp>
      <p:sp>
        <p:nvSpPr>
          <p:cNvPr id="28" name="Title 1"/>
          <p:cNvSpPr txBox="1">
            <a:spLocks/>
          </p:cNvSpPr>
          <p:nvPr/>
        </p:nvSpPr>
        <p:spPr bwMode="auto">
          <a:xfrm>
            <a:off x="618684" y="4913531"/>
            <a:ext cx="4495800" cy="6490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vreg</a:t>
            </a:r>
            <a:endParaRPr lang="en-US" sz="2800" kern="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066800" y="5373469"/>
            <a:ext cx="7620000" cy="646331"/>
          </a:xfrm>
          <a:prstGeom prst="rect">
            <a:avLst/>
          </a:prstGeom>
          <a:noFill/>
        </p:spPr>
        <p:txBody>
          <a:bodyPr wrap="square" rtlCol="0">
            <a:spAutoFit/>
          </a:bodyPr>
          <a:lstStyle/>
          <a:p>
            <a:pPr lvl="0" algn="just"/>
            <a:r>
              <a:rPr lang="en-US" sz="1800" dirty="0"/>
              <a:t>Specifies the voltage regulator setting, in volts, for the winding being controlled. Default is 120.0 </a:t>
            </a:r>
          </a:p>
        </p:txBody>
      </p:sp>
      <p:sp>
        <p:nvSpPr>
          <p:cNvPr id="30" name="Title 1"/>
          <p:cNvSpPr txBox="1">
            <a:spLocks/>
          </p:cNvSpPr>
          <p:nvPr/>
        </p:nvSpPr>
        <p:spPr bwMode="auto">
          <a:xfrm>
            <a:off x="588814" y="3269137"/>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transformer</a:t>
            </a:r>
            <a:endParaRPr lang="en-US" sz="2800" kern="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1100355" y="3657600"/>
            <a:ext cx="7738845" cy="369332"/>
          </a:xfrm>
          <a:prstGeom prst="rect">
            <a:avLst/>
          </a:prstGeom>
          <a:noFill/>
        </p:spPr>
        <p:txBody>
          <a:bodyPr wrap="square" rtlCol="0">
            <a:spAutoFit/>
          </a:bodyPr>
          <a:lstStyle/>
          <a:p>
            <a:pPr lvl="0" algn="just"/>
            <a:r>
              <a:rPr lang="en-US" sz="1800" dirty="0"/>
              <a:t>Specifies the name of transformer to which the </a:t>
            </a:r>
            <a:r>
              <a:rPr lang="en-US" sz="1800" dirty="0" err="1"/>
              <a:t>RegControl</a:t>
            </a:r>
            <a:r>
              <a:rPr lang="en-US" sz="1800" dirty="0"/>
              <a:t> is connected.</a:t>
            </a:r>
          </a:p>
        </p:txBody>
      </p:sp>
    </p:spTree>
    <p:extLst>
      <p:ext uri="{BB962C8B-B14F-4D97-AF65-F5344CB8AC3E}">
        <p14:creationId xmlns:p14="http://schemas.microsoft.com/office/powerpoint/2010/main" val="29481606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2259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RegControl.dss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"RegControl.reg1a" transformer=Reg1a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band=3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tapdelay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reversible=yes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revband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R=5 X=3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2" name="Title 1"/>
          <p:cNvSpPr txBox="1">
            <a:spLocks/>
          </p:cNvSpPr>
          <p:nvPr/>
        </p:nvSpPr>
        <p:spPr bwMode="auto">
          <a:xfrm>
            <a:off x="588814" y="2514600"/>
            <a:ext cx="4495800" cy="496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band</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066800" y="2930585"/>
            <a:ext cx="7205019" cy="369332"/>
          </a:xfrm>
          <a:prstGeom prst="rect">
            <a:avLst/>
          </a:prstGeom>
          <a:noFill/>
        </p:spPr>
        <p:txBody>
          <a:bodyPr wrap="square" rtlCol="0">
            <a:spAutoFit/>
          </a:bodyPr>
          <a:lstStyle/>
          <a:p>
            <a:pPr lvl="0" algn="just"/>
            <a:r>
              <a:rPr lang="en-US" sz="1800" dirty="0"/>
              <a:t>Specifies the bandwidth, in volts, for the controlled bus. Default is 3.0 </a:t>
            </a:r>
          </a:p>
        </p:txBody>
      </p:sp>
      <p:sp>
        <p:nvSpPr>
          <p:cNvPr id="24" name="Title 1"/>
          <p:cNvSpPr txBox="1">
            <a:spLocks/>
          </p:cNvSpPr>
          <p:nvPr/>
        </p:nvSpPr>
        <p:spPr bwMode="auto">
          <a:xfrm>
            <a:off x="588814" y="315452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ptratio</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066800" y="3605310"/>
            <a:ext cx="7620000" cy="923330"/>
          </a:xfrm>
          <a:prstGeom prst="rect">
            <a:avLst/>
          </a:prstGeom>
          <a:noFill/>
        </p:spPr>
        <p:txBody>
          <a:bodyPr wrap="square" rtlCol="0">
            <a:spAutoFit/>
          </a:bodyPr>
          <a:lstStyle/>
          <a:p>
            <a:pPr lvl="0" algn="just"/>
            <a:r>
              <a:rPr lang="en-US" sz="1800" dirty="0"/>
              <a:t>Specifies the ratio of the PT that converts the controlled winding voltage to the regulator voltage. Default is 60. If the winding is Wye, the line‐to‐neutral voltage is used. Else, the line‐to‐line voltage is used.</a:t>
            </a:r>
          </a:p>
        </p:txBody>
      </p:sp>
      <p:sp>
        <p:nvSpPr>
          <p:cNvPr id="27" name="Title 1"/>
          <p:cNvSpPr txBox="1">
            <a:spLocks/>
          </p:cNvSpPr>
          <p:nvPr/>
        </p:nvSpPr>
        <p:spPr bwMode="auto">
          <a:xfrm>
            <a:off x="593081" y="4332816"/>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delay</a:t>
            </a:r>
            <a:endParaRPr lang="en-US" sz="2800" kern="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47902" y="4867870"/>
            <a:ext cx="7715098" cy="923330"/>
          </a:xfrm>
          <a:prstGeom prst="rect">
            <a:avLst/>
          </a:prstGeom>
          <a:noFill/>
        </p:spPr>
        <p:txBody>
          <a:bodyPr wrap="square" rtlCol="0">
            <a:spAutoFit/>
          </a:bodyPr>
          <a:lstStyle/>
          <a:p>
            <a:pPr lvl="0" algn="just"/>
            <a:r>
              <a:rPr lang="en-US" sz="1800" dirty="0"/>
              <a:t>Specifies the time delay, in seconds, from when the voltage goes out of band to when the tap changing begins. This is used to determine which regulator control will act first. Default is 15.</a:t>
            </a:r>
          </a:p>
        </p:txBody>
      </p:sp>
    </p:spTree>
    <p:extLst>
      <p:ext uri="{BB962C8B-B14F-4D97-AF65-F5344CB8AC3E}">
        <p14:creationId xmlns:p14="http://schemas.microsoft.com/office/powerpoint/2010/main" val="41158771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2259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RegControl.dss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"RegControl.reg1a" transformer=Reg1a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band=3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tapdelay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reversible=yes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revband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R=5 X=3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626000" y="2564726"/>
            <a:ext cx="4495800" cy="496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tapdelay</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990600" y="3011269"/>
            <a:ext cx="7696200" cy="646331"/>
          </a:xfrm>
          <a:prstGeom prst="rect">
            <a:avLst/>
          </a:prstGeom>
          <a:noFill/>
        </p:spPr>
        <p:txBody>
          <a:bodyPr wrap="square" rtlCol="0">
            <a:spAutoFit/>
          </a:bodyPr>
          <a:lstStyle/>
          <a:p>
            <a:pPr lvl="0" algn="just"/>
            <a:r>
              <a:rPr lang="en-US" sz="1800" dirty="0"/>
              <a:t>Specifies the delay, in seconds, between tap changes. Default is 2. This is how long it takes between changes after the first change. </a:t>
            </a:r>
          </a:p>
        </p:txBody>
      </p:sp>
      <p:sp>
        <p:nvSpPr>
          <p:cNvPr id="20" name="Title 1"/>
          <p:cNvSpPr txBox="1">
            <a:spLocks/>
          </p:cNvSpPr>
          <p:nvPr/>
        </p:nvSpPr>
        <p:spPr bwMode="auto">
          <a:xfrm>
            <a:off x="626000" y="35052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reversible</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90600" y="3962400"/>
            <a:ext cx="7772400" cy="646331"/>
          </a:xfrm>
          <a:prstGeom prst="rect">
            <a:avLst/>
          </a:prstGeom>
          <a:noFill/>
        </p:spPr>
        <p:txBody>
          <a:bodyPr wrap="square" rtlCol="0">
            <a:spAutoFit/>
          </a:bodyPr>
          <a:lstStyle/>
          <a:p>
            <a:pPr lvl="0" algn="just"/>
            <a:r>
              <a:rPr lang="en-US" sz="1800" dirty="0"/>
              <a:t>Indicates whether or not the regulator can be switched to regulate in the reverse direction. Default is No. {Yes |No*} </a:t>
            </a:r>
          </a:p>
        </p:txBody>
      </p:sp>
      <p:sp>
        <p:nvSpPr>
          <p:cNvPr id="26" name="Title 1"/>
          <p:cNvSpPr txBox="1">
            <a:spLocks/>
          </p:cNvSpPr>
          <p:nvPr/>
        </p:nvSpPr>
        <p:spPr bwMode="auto">
          <a:xfrm>
            <a:off x="626000" y="4481395"/>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revvreg</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90600" y="5008097"/>
            <a:ext cx="7205019" cy="369332"/>
          </a:xfrm>
          <a:prstGeom prst="rect">
            <a:avLst/>
          </a:prstGeom>
          <a:noFill/>
        </p:spPr>
        <p:txBody>
          <a:bodyPr wrap="square" rtlCol="0">
            <a:spAutoFit/>
          </a:bodyPr>
          <a:lstStyle/>
          <a:p>
            <a:pPr lvl="0" algn="just"/>
            <a:r>
              <a:rPr lang="en-US" sz="1800" dirty="0"/>
              <a:t>Specifies the voltage setting, in volts, for operation in the reverse direction. </a:t>
            </a:r>
          </a:p>
        </p:txBody>
      </p:sp>
    </p:spTree>
    <p:extLst>
      <p:ext uri="{BB962C8B-B14F-4D97-AF65-F5344CB8AC3E}">
        <p14:creationId xmlns:p14="http://schemas.microsoft.com/office/powerpoint/2010/main" val="296085535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2259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RegControl.dss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"RegControl.reg1a" transformer=Reg1a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band=3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tapdelay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reversible=yes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revband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R=5 X=3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2" name="Title 1"/>
          <p:cNvSpPr txBox="1">
            <a:spLocks/>
          </p:cNvSpPr>
          <p:nvPr/>
        </p:nvSpPr>
        <p:spPr bwMode="auto">
          <a:xfrm>
            <a:off x="588814" y="2594953"/>
            <a:ext cx="4495800" cy="496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revband</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066800" y="3047479"/>
            <a:ext cx="7205019" cy="369332"/>
          </a:xfrm>
          <a:prstGeom prst="rect">
            <a:avLst/>
          </a:prstGeom>
          <a:noFill/>
        </p:spPr>
        <p:txBody>
          <a:bodyPr wrap="square" rtlCol="0">
            <a:spAutoFit/>
          </a:bodyPr>
          <a:lstStyle/>
          <a:p>
            <a:pPr lvl="0" algn="just"/>
            <a:r>
              <a:rPr lang="en-US" sz="1800" dirty="0"/>
              <a:t>Specifies the bandwidth for operating in the reverse direction. </a:t>
            </a:r>
          </a:p>
        </p:txBody>
      </p:sp>
      <p:sp>
        <p:nvSpPr>
          <p:cNvPr id="24" name="Title 1"/>
          <p:cNvSpPr txBox="1">
            <a:spLocks/>
          </p:cNvSpPr>
          <p:nvPr/>
        </p:nvSpPr>
        <p:spPr bwMode="auto">
          <a:xfrm>
            <a:off x="588813" y="3311084"/>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CTprim</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066799" y="3871421"/>
            <a:ext cx="7696201" cy="646331"/>
          </a:xfrm>
          <a:prstGeom prst="rect">
            <a:avLst/>
          </a:prstGeom>
          <a:noFill/>
        </p:spPr>
        <p:txBody>
          <a:bodyPr wrap="square" rtlCol="0">
            <a:spAutoFit/>
          </a:bodyPr>
          <a:lstStyle/>
          <a:p>
            <a:pPr lvl="0" algn="just"/>
            <a:r>
              <a:rPr lang="en-US" sz="1800" dirty="0"/>
              <a:t>Specifies the rating, in Amperes, of the primary CT rating for converting the line amps to control amps. The typical default secondary ampere rating is 0.2 Amps.</a:t>
            </a:r>
          </a:p>
        </p:txBody>
      </p:sp>
      <p:sp>
        <p:nvSpPr>
          <p:cNvPr id="27" name="Title 1"/>
          <p:cNvSpPr txBox="1">
            <a:spLocks/>
          </p:cNvSpPr>
          <p:nvPr/>
        </p:nvSpPr>
        <p:spPr bwMode="auto">
          <a:xfrm>
            <a:off x="588813" y="4388703"/>
            <a:ext cx="4495800" cy="616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a:t>
            </a:r>
            <a:endParaRPr lang="en-US" sz="2800" kern="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055316" y="4840069"/>
            <a:ext cx="7205019" cy="646331"/>
          </a:xfrm>
          <a:prstGeom prst="rect">
            <a:avLst/>
          </a:prstGeom>
          <a:noFill/>
        </p:spPr>
        <p:txBody>
          <a:bodyPr wrap="square" rtlCol="0">
            <a:spAutoFit/>
          </a:bodyPr>
          <a:lstStyle/>
          <a:p>
            <a:pPr lvl="0" algn="just"/>
            <a:r>
              <a:rPr lang="en-US" sz="1800" dirty="0"/>
              <a:t>Specifies the R setting on the line drop compensator in the regulator, in volts. </a:t>
            </a:r>
          </a:p>
        </p:txBody>
      </p:sp>
    </p:spTree>
    <p:extLst>
      <p:ext uri="{BB962C8B-B14F-4D97-AF65-F5344CB8AC3E}">
        <p14:creationId xmlns:p14="http://schemas.microsoft.com/office/powerpoint/2010/main" val="22012999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92259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RegControl.dss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"RegControl.reg1a" transformer=Reg1a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band=3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tapdelay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reversible=yes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=119.9926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revband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R=5 X=3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revX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629245" y="2646097"/>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066800" y="3048000"/>
            <a:ext cx="7696200" cy="369332"/>
          </a:xfrm>
          <a:prstGeom prst="rect">
            <a:avLst/>
          </a:prstGeom>
          <a:noFill/>
        </p:spPr>
        <p:txBody>
          <a:bodyPr wrap="square" rtlCol="0">
            <a:spAutoFit/>
          </a:bodyPr>
          <a:lstStyle/>
          <a:p>
            <a:pPr lvl="0" algn="just"/>
            <a:r>
              <a:rPr lang="en-US" sz="1800" dirty="0"/>
              <a:t>Specifies the X setting on the line drop compensator in the regulator,  in volts. </a:t>
            </a:r>
          </a:p>
        </p:txBody>
      </p:sp>
      <p:sp>
        <p:nvSpPr>
          <p:cNvPr id="20" name="Title 1"/>
          <p:cNvSpPr txBox="1">
            <a:spLocks/>
          </p:cNvSpPr>
          <p:nvPr/>
        </p:nvSpPr>
        <p:spPr bwMode="auto">
          <a:xfrm>
            <a:off x="644268" y="3429000"/>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revR</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66800" y="3870752"/>
            <a:ext cx="7315200" cy="369332"/>
          </a:xfrm>
          <a:prstGeom prst="rect">
            <a:avLst/>
          </a:prstGeom>
          <a:noFill/>
        </p:spPr>
        <p:txBody>
          <a:bodyPr wrap="square" rtlCol="0">
            <a:spAutoFit/>
          </a:bodyPr>
          <a:lstStyle/>
          <a:p>
            <a:pPr lvl="0" algn="just"/>
            <a:r>
              <a:rPr lang="en-US" sz="1800" dirty="0"/>
              <a:t>Specifies the R line drop compensator setting for reverse direction, in volts. </a:t>
            </a:r>
          </a:p>
        </p:txBody>
      </p:sp>
      <p:sp>
        <p:nvSpPr>
          <p:cNvPr id="26" name="Title 1"/>
          <p:cNvSpPr txBox="1">
            <a:spLocks/>
          </p:cNvSpPr>
          <p:nvPr/>
        </p:nvSpPr>
        <p:spPr bwMode="auto">
          <a:xfrm>
            <a:off x="644268" y="4209030"/>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revX</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066800" y="4694654"/>
            <a:ext cx="7391400" cy="369332"/>
          </a:xfrm>
          <a:prstGeom prst="rect">
            <a:avLst/>
          </a:prstGeom>
          <a:noFill/>
        </p:spPr>
        <p:txBody>
          <a:bodyPr wrap="square" rtlCol="0">
            <a:spAutoFit/>
          </a:bodyPr>
          <a:lstStyle/>
          <a:p>
            <a:pPr lvl="0" algn="just"/>
            <a:r>
              <a:rPr lang="en-US" sz="1800" dirty="0"/>
              <a:t>Specifies the X line drop compensator setting for reverse direction, in volts. </a:t>
            </a:r>
          </a:p>
        </p:txBody>
      </p:sp>
    </p:spTree>
    <p:extLst>
      <p:ext uri="{BB962C8B-B14F-4D97-AF65-F5344CB8AC3E}">
        <p14:creationId xmlns:p14="http://schemas.microsoft.com/office/powerpoint/2010/main" val="15638175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66515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Capacitor.dss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"Capacitor.c1" conn=wye bus1=B1 phases=3 </a:t>
            </a:r>
            <a:r>
              <a:rPr lang="en-US" sz="1600" dirty="0" err="1">
                <a:solidFill>
                  <a:srgbClr val="000000"/>
                </a:solidFill>
                <a:latin typeface="Calibri" panose="020F0502020204030204" pitchFamily="34" charset="0"/>
              </a:rPr>
              <a:t>kvar</a:t>
            </a:r>
            <a:r>
              <a:rPr lang="en-US" sz="1600" dirty="0">
                <a:solidFill>
                  <a:srgbClr val="000000"/>
                </a:solidFill>
                <a:latin typeface="Calibri" panose="020F0502020204030204" pitchFamily="34" charset="0"/>
              </a:rPr>
              <a:t>=( 600) </a:t>
            </a:r>
            <a:r>
              <a:rPr lang="en-US" sz="1600" dirty="0" err="1">
                <a:solidFill>
                  <a:srgbClr val="000000"/>
                </a:solidFill>
                <a:latin typeface="Calibri" panose="020F0502020204030204" pitchFamily="34" charset="0"/>
              </a:rPr>
              <a:t>kv</a:t>
            </a:r>
            <a:r>
              <a:rPr lang="en-US" sz="1600" dirty="0">
                <a:solidFill>
                  <a:srgbClr val="000000"/>
                </a:solidFill>
                <a:latin typeface="Calibri" panose="020F0502020204030204" pitchFamily="34" charset="0"/>
              </a:rPr>
              <a:t>=12.47</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809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2" name="Title 1"/>
          <p:cNvSpPr txBox="1">
            <a:spLocks/>
          </p:cNvSpPr>
          <p:nvPr/>
        </p:nvSpPr>
        <p:spPr bwMode="auto">
          <a:xfrm>
            <a:off x="601616" y="2128356"/>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"Capacitor.c1"</a:t>
            </a:r>
          </a:p>
        </p:txBody>
      </p:sp>
      <p:sp>
        <p:nvSpPr>
          <p:cNvPr id="23" name="TextBox 22"/>
          <p:cNvSpPr txBox="1"/>
          <p:nvPr/>
        </p:nvSpPr>
        <p:spPr>
          <a:xfrm>
            <a:off x="1123435" y="2526376"/>
            <a:ext cx="6332838" cy="369332"/>
          </a:xfrm>
          <a:prstGeom prst="rect">
            <a:avLst/>
          </a:prstGeom>
          <a:noFill/>
        </p:spPr>
        <p:txBody>
          <a:bodyPr wrap="square" rtlCol="0">
            <a:spAutoFit/>
          </a:bodyPr>
          <a:lstStyle/>
          <a:p>
            <a:pPr lvl="0" algn="just"/>
            <a:r>
              <a:rPr lang="en-US" sz="1800" dirty="0"/>
              <a:t>Defines a capacitor object named c1.</a:t>
            </a:r>
          </a:p>
        </p:txBody>
      </p:sp>
      <p:sp>
        <p:nvSpPr>
          <p:cNvPr id="24" name="Title 1"/>
          <p:cNvSpPr txBox="1">
            <a:spLocks/>
          </p:cNvSpPr>
          <p:nvPr/>
        </p:nvSpPr>
        <p:spPr bwMode="auto">
          <a:xfrm>
            <a:off x="601616" y="2807219"/>
            <a:ext cx="4495800" cy="5614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123435" y="3276600"/>
            <a:ext cx="6332838" cy="369332"/>
          </a:xfrm>
          <a:prstGeom prst="rect">
            <a:avLst/>
          </a:prstGeom>
          <a:noFill/>
        </p:spPr>
        <p:txBody>
          <a:bodyPr wrap="square" rtlCol="0">
            <a:spAutoFit/>
          </a:bodyPr>
          <a:lstStyle/>
          <a:p>
            <a:pPr lvl="0" algn="just"/>
            <a:r>
              <a:rPr lang="en-US" sz="1800" dirty="0"/>
              <a:t>Specifies the name of bus to which the first bus is connected.</a:t>
            </a:r>
          </a:p>
        </p:txBody>
      </p:sp>
      <p:sp>
        <p:nvSpPr>
          <p:cNvPr id="27" name="Title 1"/>
          <p:cNvSpPr txBox="1">
            <a:spLocks/>
          </p:cNvSpPr>
          <p:nvPr/>
        </p:nvSpPr>
        <p:spPr bwMode="auto">
          <a:xfrm>
            <a:off x="603347" y="3521691"/>
            <a:ext cx="4495800" cy="5614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a:t>
            </a:r>
            <a:endParaRPr lang="en-US" sz="2800" kern="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066800" y="4038600"/>
            <a:ext cx="7620000" cy="646331"/>
          </a:xfrm>
          <a:prstGeom prst="rect">
            <a:avLst/>
          </a:prstGeom>
          <a:noFill/>
        </p:spPr>
        <p:txBody>
          <a:bodyPr wrap="square" rtlCol="0">
            <a:spAutoFit/>
          </a:bodyPr>
          <a:lstStyle/>
          <a:p>
            <a:pPr lvl="0" algn="just"/>
            <a:r>
              <a:rPr lang="en-US" sz="1800" dirty="0"/>
              <a:t>Specifies the connection of bank. One of {wye | ln} for wye connected banks or {delta | </a:t>
            </a:r>
            <a:r>
              <a:rPr lang="en-US" sz="1800" dirty="0" err="1"/>
              <a:t>ll</a:t>
            </a:r>
            <a:r>
              <a:rPr lang="en-US" sz="1800" dirty="0"/>
              <a:t>} for delta (line-line) connected banks.</a:t>
            </a:r>
          </a:p>
        </p:txBody>
      </p:sp>
      <p:sp>
        <p:nvSpPr>
          <p:cNvPr id="30" name="Title 1"/>
          <p:cNvSpPr txBox="1">
            <a:spLocks/>
          </p:cNvSpPr>
          <p:nvPr/>
        </p:nvSpPr>
        <p:spPr bwMode="auto">
          <a:xfrm>
            <a:off x="595520" y="4633213"/>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1066800" y="5076236"/>
            <a:ext cx="6332838" cy="369332"/>
          </a:xfrm>
          <a:prstGeom prst="rect">
            <a:avLst/>
          </a:prstGeom>
          <a:noFill/>
        </p:spPr>
        <p:txBody>
          <a:bodyPr wrap="square" rtlCol="0">
            <a:spAutoFit/>
          </a:bodyPr>
          <a:lstStyle/>
          <a:p>
            <a:pPr lvl="0" algn="just"/>
            <a:r>
              <a:rPr lang="en-US" sz="1800" dirty="0"/>
              <a:t>Specifies the number of phases.</a:t>
            </a:r>
          </a:p>
        </p:txBody>
      </p:sp>
    </p:spTree>
    <p:extLst>
      <p:ext uri="{BB962C8B-B14F-4D97-AF65-F5344CB8AC3E}">
        <p14:creationId xmlns:p14="http://schemas.microsoft.com/office/powerpoint/2010/main" val="158946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93718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84860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Substation transformer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XHL=8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bus=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conn=delta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bus=650                conn=wye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=4.16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 </a:t>
            </a: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718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960120" y="3276600"/>
            <a:ext cx="44958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XHL (or X12) </a:t>
            </a:r>
          </a:p>
        </p:txBody>
      </p:sp>
      <p:sp>
        <p:nvSpPr>
          <p:cNvPr id="23" name="TextBox 22"/>
          <p:cNvSpPr txBox="1"/>
          <p:nvPr/>
        </p:nvSpPr>
        <p:spPr>
          <a:xfrm>
            <a:off x="1344718" y="3867090"/>
            <a:ext cx="7799282" cy="369332"/>
          </a:xfrm>
          <a:prstGeom prst="rect">
            <a:avLst/>
          </a:prstGeom>
          <a:noFill/>
        </p:spPr>
        <p:txBody>
          <a:bodyPr wrap="square" rtlCol="0">
            <a:spAutoFit/>
          </a:bodyPr>
          <a:lstStyle/>
          <a:p>
            <a:pPr lvl="0" algn="just"/>
            <a:r>
              <a:rPr lang="en-US" sz="1800" dirty="0"/>
              <a:t>Percent reactance high‐to‐low (winding1 to winding 2). </a:t>
            </a:r>
            <a:endParaRPr lang="en-US" sz="900" baseline="30000" dirty="0"/>
          </a:p>
        </p:txBody>
      </p:sp>
      <p:sp>
        <p:nvSpPr>
          <p:cNvPr id="26" name="Title 1"/>
          <p:cNvSpPr txBox="1">
            <a:spLocks/>
          </p:cNvSpPr>
          <p:nvPr/>
        </p:nvSpPr>
        <p:spPr bwMode="auto">
          <a:xfrm>
            <a:off x="956950" y="4267200"/>
            <a:ext cx="4495800" cy="5787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Wdg</a:t>
            </a:r>
            <a:endParaRPr lang="en-US" sz="36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344718" y="4854714"/>
            <a:ext cx="7494482" cy="646331"/>
          </a:xfrm>
          <a:prstGeom prst="rect">
            <a:avLst/>
          </a:prstGeom>
          <a:noFill/>
        </p:spPr>
        <p:txBody>
          <a:bodyPr wrap="square" rtlCol="0">
            <a:spAutoFit/>
          </a:bodyPr>
          <a:lstStyle/>
          <a:p>
            <a:pPr lvl="0" algn="just"/>
            <a:r>
              <a:rPr lang="en-US" sz="1800" dirty="0"/>
              <a:t>It specifies an integer representing the winding which will become the active winding for subsequent data.</a:t>
            </a:r>
            <a:endParaRPr lang="en-US" sz="900" baseline="30000" dirty="0"/>
          </a:p>
        </p:txBody>
      </p:sp>
      <p:graphicFrame>
        <p:nvGraphicFramePr>
          <p:cNvPr id="28" name="Table 27"/>
          <p:cNvGraphicFramePr>
            <a:graphicFrameLocks noGrp="1"/>
          </p:cNvGraphicFramePr>
          <p:nvPr/>
        </p:nvGraphicFramePr>
        <p:xfrm>
          <a:off x="5715000" y="805672"/>
          <a:ext cx="3257703" cy="811977"/>
        </p:xfrm>
        <a:graphic>
          <a:graphicData uri="http://schemas.openxmlformats.org/drawingml/2006/table">
            <a:tbl>
              <a:tblPr/>
              <a:tblGrid>
                <a:gridCol w="735041">
                  <a:extLst>
                    <a:ext uri="{9D8B030D-6E8A-4147-A177-3AD203B41FA5}">
                      <a16:colId xmlns:a16="http://schemas.microsoft.com/office/drawing/2014/main" val="1742803441"/>
                    </a:ext>
                  </a:extLst>
                </a:gridCol>
                <a:gridCol w="400932">
                  <a:extLst>
                    <a:ext uri="{9D8B030D-6E8A-4147-A177-3AD203B41FA5}">
                      <a16:colId xmlns:a16="http://schemas.microsoft.com/office/drawing/2014/main" val="1805149919"/>
                    </a:ext>
                  </a:extLst>
                </a:gridCol>
                <a:gridCol w="706002">
                  <a:extLst>
                    <a:ext uri="{9D8B030D-6E8A-4147-A177-3AD203B41FA5}">
                      <a16:colId xmlns:a16="http://schemas.microsoft.com/office/drawing/2014/main" val="4135968506"/>
                    </a:ext>
                  </a:extLst>
                </a:gridCol>
                <a:gridCol w="682213">
                  <a:extLst>
                    <a:ext uri="{9D8B030D-6E8A-4147-A177-3AD203B41FA5}">
                      <a16:colId xmlns:a16="http://schemas.microsoft.com/office/drawing/2014/main" val="1571366024"/>
                    </a:ext>
                  </a:extLst>
                </a:gridCol>
                <a:gridCol w="409328">
                  <a:extLst>
                    <a:ext uri="{9D8B030D-6E8A-4147-A177-3AD203B41FA5}">
                      <a16:colId xmlns:a16="http://schemas.microsoft.com/office/drawing/2014/main" val="1488636572"/>
                    </a:ext>
                  </a:extLst>
                </a:gridCol>
                <a:gridCol w="324187">
                  <a:extLst>
                    <a:ext uri="{9D8B030D-6E8A-4147-A177-3AD203B41FA5}">
                      <a16:colId xmlns:a16="http://schemas.microsoft.com/office/drawing/2014/main" val="2633936355"/>
                    </a:ext>
                  </a:extLst>
                </a:gridCol>
              </a:tblGrid>
              <a:tr h="404754">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kV-high</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kV-low</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002130730"/>
                  </a:ext>
                </a:extLst>
              </a:tr>
              <a:tr h="40722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Substation: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115 - D</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4.16 Gr. Y</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71520"/>
                  </a:ext>
                </a:extLst>
              </a:tr>
            </a:tbl>
          </a:graphicData>
        </a:graphic>
      </p:graphicFrame>
      <p:sp>
        <p:nvSpPr>
          <p:cNvPr id="3" name="Oval 2"/>
          <p:cNvSpPr/>
          <p:nvPr/>
        </p:nvSpPr>
        <p:spPr bwMode="auto">
          <a:xfrm>
            <a:off x="8610600" y="1143000"/>
            <a:ext cx="457200" cy="54883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8" name="Straight Arrow Connector 7"/>
          <p:cNvCxnSpPr>
            <a:cxnSpLocks/>
          </p:cNvCxnSpPr>
          <p:nvPr/>
        </p:nvCxnSpPr>
        <p:spPr bwMode="auto">
          <a:xfrm flipH="1">
            <a:off x="6096000" y="1666844"/>
            <a:ext cx="2514600" cy="46675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07181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66515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Capacitor.dss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"Capacitor.c1" conn=wye bus1=B1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=( 600)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809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9" name="Title 1"/>
          <p:cNvSpPr txBox="1">
            <a:spLocks/>
          </p:cNvSpPr>
          <p:nvPr/>
        </p:nvSpPr>
        <p:spPr bwMode="auto">
          <a:xfrm>
            <a:off x="594910" y="2134310"/>
            <a:ext cx="4495800" cy="616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kVAR</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90600" y="2651228"/>
            <a:ext cx="7558490" cy="646331"/>
          </a:xfrm>
          <a:prstGeom prst="rect">
            <a:avLst/>
          </a:prstGeom>
          <a:noFill/>
        </p:spPr>
        <p:txBody>
          <a:bodyPr wrap="square" rtlCol="0">
            <a:spAutoFit/>
          </a:bodyPr>
          <a:lstStyle/>
          <a:p>
            <a:pPr lvl="0" algn="just"/>
            <a:r>
              <a:rPr lang="en-US" sz="1800" dirty="0"/>
              <a:t>Specifies the rated </a:t>
            </a:r>
            <a:r>
              <a:rPr lang="en-US" sz="1800" dirty="0" err="1"/>
              <a:t>kvar</a:t>
            </a:r>
            <a:r>
              <a:rPr lang="en-US" sz="1800" dirty="0"/>
              <a:t> at rated kV, total of all phases. Each phase is assumed equal.</a:t>
            </a:r>
          </a:p>
        </p:txBody>
      </p:sp>
      <p:sp>
        <p:nvSpPr>
          <p:cNvPr id="21" name="Title 1"/>
          <p:cNvSpPr txBox="1">
            <a:spLocks/>
          </p:cNvSpPr>
          <p:nvPr/>
        </p:nvSpPr>
        <p:spPr bwMode="auto">
          <a:xfrm>
            <a:off x="594910" y="3274347"/>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kV</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90600" y="3801070"/>
            <a:ext cx="7620000" cy="923330"/>
          </a:xfrm>
          <a:prstGeom prst="rect">
            <a:avLst/>
          </a:prstGeom>
          <a:noFill/>
        </p:spPr>
        <p:txBody>
          <a:bodyPr wrap="square" rtlCol="0">
            <a:spAutoFit/>
          </a:bodyPr>
          <a:lstStyle/>
          <a:p>
            <a:pPr lvl="0" algn="just"/>
            <a:r>
              <a:rPr lang="en-US" sz="1800" dirty="0"/>
              <a:t>Specifies the kV rating of the capacitor bank. For Phases=2 or Phases=3, enter line‐to‐line (phase‐to‐phase) rated voltage. For all other numbers of phases, enter actual can rating. (For Delta connection this is always line‐to‐line rated voltage).</a:t>
            </a:r>
          </a:p>
        </p:txBody>
      </p:sp>
    </p:spTree>
    <p:extLst>
      <p:ext uri="{BB962C8B-B14F-4D97-AF65-F5344CB8AC3E}">
        <p14:creationId xmlns:p14="http://schemas.microsoft.com/office/powerpoint/2010/main" val="25587496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19491" cy="461665"/>
          </a:xfrm>
          <a:prstGeom prst="rect">
            <a:avLst/>
          </a:prstGeom>
        </p:spPr>
        <p:txBody>
          <a:bodyPr wrap="none">
            <a:spAutoFit/>
          </a:bodyPr>
          <a:lstStyle/>
          <a:p>
            <a:pPr marL="342900" lvl="0" indent="-342900">
              <a:buFont typeface="Arial" panose="020B0604020202020204" pitchFamily="34" charset="0"/>
              <a:buChar char="•"/>
              <a:defRPr/>
            </a:pPr>
            <a:r>
              <a:rPr lang="en-US" dirty="0">
                <a:solidFill>
                  <a:srgbClr val="000000"/>
                </a:solidFill>
              </a:rPr>
              <a:t>Fault.dss </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a:t>
            </a:r>
            <a:r>
              <a:rPr lang="en-US" sz="1600" dirty="0" err="1">
                <a:solidFill>
                  <a:srgbClr val="000000"/>
                </a:solidFill>
                <a:latin typeface="Calibri" panose="020F0502020204030204" pitchFamily="34" charset="0"/>
              </a:rPr>
              <a:t>Fault.thefault</a:t>
            </a:r>
            <a:r>
              <a:rPr lang="en-US" sz="1600" dirty="0">
                <a:solidFill>
                  <a:srgbClr val="000000"/>
                </a:solidFill>
                <a:latin typeface="Calibri" panose="020F0502020204030204" pitchFamily="34" charset="0"/>
              </a:rPr>
              <a:t>"  bus1=B3.1 bus2=B3.0 phases=1 r=0.0001 </a:t>
            </a:r>
            <a:r>
              <a:rPr lang="en-US" sz="1600" dirty="0" err="1">
                <a:solidFill>
                  <a:srgbClr val="000000"/>
                </a:solidFill>
                <a:latin typeface="Calibri" panose="020F0502020204030204" pitchFamily="34" charset="0"/>
              </a:rPr>
              <a:t>ONtime</a:t>
            </a:r>
            <a:r>
              <a:rPr lang="en-US" sz="1600" dirty="0">
                <a:solidFill>
                  <a:srgbClr val="000000"/>
                </a:solidFill>
                <a:latin typeface="Calibri" panose="020F0502020204030204" pitchFamily="34" charset="0"/>
              </a:rPr>
              <a:t>=.3 temporary=yes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8288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txBox="1">
            <a:spLocks/>
          </p:cNvSpPr>
          <p:nvPr/>
        </p:nvSpPr>
        <p:spPr bwMode="auto">
          <a:xfrm>
            <a:off x="588814" y="2703897"/>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a:t>
            </a:r>
            <a:r>
              <a:rPr lang="en-US" sz="2400" kern="0" dirty="0" err="1">
                <a:latin typeface="Times New Roman" panose="02020603050405020304" pitchFamily="18" charset="0"/>
                <a:cs typeface="Times New Roman" panose="02020603050405020304" pitchFamily="18" charset="0"/>
              </a:rPr>
              <a:t>Fault.thefault</a:t>
            </a:r>
            <a:r>
              <a:rPr lang="en-US" sz="2400" kern="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1210962" y="3123539"/>
            <a:ext cx="6332838" cy="369332"/>
          </a:xfrm>
          <a:prstGeom prst="rect">
            <a:avLst/>
          </a:prstGeom>
          <a:noFill/>
        </p:spPr>
        <p:txBody>
          <a:bodyPr wrap="square" rtlCol="0">
            <a:spAutoFit/>
          </a:bodyPr>
          <a:lstStyle/>
          <a:p>
            <a:pPr lvl="0" algn="just"/>
            <a:r>
              <a:rPr lang="en-US" sz="1800" dirty="0"/>
              <a:t>Defines a fault object named </a:t>
            </a:r>
            <a:r>
              <a:rPr lang="en-US" sz="1800" dirty="0" err="1"/>
              <a:t>thefault</a:t>
            </a:r>
            <a:r>
              <a:rPr lang="en-US" sz="1800" dirty="0"/>
              <a:t>.</a:t>
            </a:r>
          </a:p>
        </p:txBody>
      </p:sp>
      <p:sp>
        <p:nvSpPr>
          <p:cNvPr id="22" name="Title 1"/>
          <p:cNvSpPr txBox="1">
            <a:spLocks/>
          </p:cNvSpPr>
          <p:nvPr/>
        </p:nvSpPr>
        <p:spPr bwMode="auto">
          <a:xfrm>
            <a:off x="609658" y="3352566"/>
            <a:ext cx="4495800" cy="5614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210962" y="3805287"/>
            <a:ext cx="6332838" cy="369332"/>
          </a:xfrm>
          <a:prstGeom prst="rect">
            <a:avLst/>
          </a:prstGeom>
          <a:noFill/>
        </p:spPr>
        <p:txBody>
          <a:bodyPr wrap="square" rtlCol="0">
            <a:spAutoFit/>
          </a:bodyPr>
          <a:lstStyle/>
          <a:p>
            <a:pPr lvl="0" algn="just"/>
            <a:r>
              <a:rPr lang="en-US" sz="1800" dirty="0"/>
              <a:t>Specifies the name of first bus the resistor is connected to.</a:t>
            </a:r>
          </a:p>
        </p:txBody>
      </p:sp>
      <p:sp>
        <p:nvSpPr>
          <p:cNvPr id="24" name="Title 1"/>
          <p:cNvSpPr txBox="1">
            <a:spLocks/>
          </p:cNvSpPr>
          <p:nvPr/>
        </p:nvSpPr>
        <p:spPr bwMode="auto">
          <a:xfrm>
            <a:off x="609658" y="4101303"/>
            <a:ext cx="4495800" cy="5614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bus2</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210962" y="4571279"/>
            <a:ext cx="7286136" cy="369332"/>
          </a:xfrm>
          <a:prstGeom prst="rect">
            <a:avLst/>
          </a:prstGeom>
          <a:noFill/>
        </p:spPr>
        <p:txBody>
          <a:bodyPr wrap="square" rtlCol="0">
            <a:spAutoFit/>
          </a:bodyPr>
          <a:lstStyle/>
          <a:p>
            <a:pPr lvl="0" algn="just"/>
            <a:r>
              <a:rPr lang="en-US" sz="1800" dirty="0"/>
              <a:t>Specifies the name of second bus the resistor is connected to.</a:t>
            </a:r>
          </a:p>
        </p:txBody>
      </p:sp>
      <p:sp>
        <p:nvSpPr>
          <p:cNvPr id="27" name="Title 1"/>
          <p:cNvSpPr txBox="1">
            <a:spLocks/>
          </p:cNvSpPr>
          <p:nvPr/>
        </p:nvSpPr>
        <p:spPr bwMode="auto">
          <a:xfrm>
            <a:off x="613925" y="4830846"/>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210962" y="5269468"/>
            <a:ext cx="6332838" cy="369332"/>
          </a:xfrm>
          <a:prstGeom prst="rect">
            <a:avLst/>
          </a:prstGeom>
          <a:noFill/>
        </p:spPr>
        <p:txBody>
          <a:bodyPr wrap="square" rtlCol="0">
            <a:spAutoFit/>
          </a:bodyPr>
          <a:lstStyle/>
          <a:p>
            <a:pPr lvl="0" algn="just"/>
            <a:r>
              <a:rPr lang="en-US" sz="1800" dirty="0"/>
              <a:t>Specifies the number of phases. Default is 1. </a:t>
            </a:r>
          </a:p>
        </p:txBody>
      </p:sp>
      <p:sp>
        <p:nvSpPr>
          <p:cNvPr id="19" name="TextBox 18">
            <a:extLst>
              <a:ext uri="{FF2B5EF4-FFF2-40B4-BE49-F238E27FC236}">
                <a16:creationId xmlns:a16="http://schemas.microsoft.com/office/drawing/2014/main" id="{869CBD80-3A8E-46B1-9BE6-661E9C776DE4}"/>
              </a:ext>
            </a:extLst>
          </p:cNvPr>
          <p:cNvSpPr txBox="1"/>
          <p:nvPr/>
        </p:nvSpPr>
        <p:spPr>
          <a:xfrm>
            <a:off x="601362" y="2279899"/>
            <a:ext cx="8161638" cy="369332"/>
          </a:xfrm>
          <a:prstGeom prst="rect">
            <a:avLst/>
          </a:prstGeom>
          <a:noFill/>
        </p:spPr>
        <p:txBody>
          <a:bodyPr wrap="square" rtlCol="0">
            <a:spAutoFit/>
          </a:bodyPr>
          <a:lstStyle/>
          <a:p>
            <a:pPr lvl="0" algn="just"/>
            <a:r>
              <a:rPr lang="en-US" sz="1800" dirty="0"/>
              <a:t>A fault object is nothing more than a resistor network with a variety of configurations. </a:t>
            </a:r>
          </a:p>
        </p:txBody>
      </p:sp>
    </p:spTree>
    <p:extLst>
      <p:ext uri="{BB962C8B-B14F-4D97-AF65-F5344CB8AC3E}">
        <p14:creationId xmlns:p14="http://schemas.microsoft.com/office/powerpoint/2010/main" val="4248485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1949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Fault.dss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Fault.thefault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bus1=B3.1 bus2=B3.0 phases=1 r=0.0001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ONtime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temporary=yes</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18288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9" name="Title 1"/>
          <p:cNvSpPr txBox="1">
            <a:spLocks/>
          </p:cNvSpPr>
          <p:nvPr/>
        </p:nvSpPr>
        <p:spPr bwMode="auto">
          <a:xfrm>
            <a:off x="615833" y="2134310"/>
            <a:ext cx="4495800" cy="616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19200" y="2653985"/>
            <a:ext cx="7232450" cy="369332"/>
          </a:xfrm>
          <a:prstGeom prst="rect">
            <a:avLst/>
          </a:prstGeom>
          <a:noFill/>
        </p:spPr>
        <p:txBody>
          <a:bodyPr wrap="square" rtlCol="0">
            <a:spAutoFit/>
          </a:bodyPr>
          <a:lstStyle/>
          <a:p>
            <a:pPr lvl="0" algn="just"/>
            <a:r>
              <a:rPr lang="en-US" sz="1800" dirty="0"/>
              <a:t>Specifies the resistance of each phase, in ohms. Default is 0.0001. </a:t>
            </a:r>
          </a:p>
        </p:txBody>
      </p:sp>
      <p:sp>
        <p:nvSpPr>
          <p:cNvPr id="21" name="Title 1"/>
          <p:cNvSpPr txBox="1">
            <a:spLocks/>
          </p:cNvSpPr>
          <p:nvPr/>
        </p:nvSpPr>
        <p:spPr bwMode="auto">
          <a:xfrm>
            <a:off x="615833" y="2895600"/>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ontime</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219200" y="3413677"/>
            <a:ext cx="7205019" cy="646331"/>
          </a:xfrm>
          <a:prstGeom prst="rect">
            <a:avLst/>
          </a:prstGeom>
          <a:noFill/>
        </p:spPr>
        <p:txBody>
          <a:bodyPr wrap="square" rtlCol="0">
            <a:spAutoFit/>
          </a:bodyPr>
          <a:lstStyle/>
          <a:p>
            <a:pPr lvl="0" algn="just"/>
            <a:r>
              <a:rPr lang="en-US" sz="1800" dirty="0"/>
              <a:t>Specifies the time, in seconds, at which the fault is established for time varying simulations.</a:t>
            </a:r>
          </a:p>
        </p:txBody>
      </p:sp>
      <p:sp>
        <p:nvSpPr>
          <p:cNvPr id="29" name="Title 1"/>
          <p:cNvSpPr txBox="1">
            <a:spLocks/>
          </p:cNvSpPr>
          <p:nvPr/>
        </p:nvSpPr>
        <p:spPr bwMode="auto">
          <a:xfrm>
            <a:off x="591449" y="3936492"/>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Temporary</a:t>
            </a:r>
            <a:endParaRPr lang="en-US" sz="2800" kern="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210962" y="4408679"/>
            <a:ext cx="6332838" cy="646331"/>
          </a:xfrm>
          <a:prstGeom prst="rect">
            <a:avLst/>
          </a:prstGeom>
          <a:noFill/>
        </p:spPr>
        <p:txBody>
          <a:bodyPr wrap="square" rtlCol="0">
            <a:spAutoFit/>
          </a:bodyPr>
          <a:lstStyle/>
          <a:p>
            <a:pPr lvl="0" algn="just"/>
            <a:r>
              <a:rPr lang="en-US" sz="1800" dirty="0"/>
              <a:t>Designates whether the fault is temporary or not. </a:t>
            </a:r>
          </a:p>
          <a:p>
            <a:pPr lvl="0" algn="just"/>
            <a:r>
              <a:rPr lang="en-US" sz="1800" dirty="0"/>
              <a:t>{Yes | No} Default is No. </a:t>
            </a:r>
          </a:p>
        </p:txBody>
      </p:sp>
    </p:spTree>
    <p:extLst>
      <p:ext uri="{BB962C8B-B14F-4D97-AF65-F5344CB8AC3E}">
        <p14:creationId xmlns:p14="http://schemas.microsoft.com/office/powerpoint/2010/main" val="250115824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3060453" cy="461665"/>
          </a:xfrm>
          <a:prstGeom prst="rect">
            <a:avLst/>
          </a:prstGeom>
        </p:spPr>
        <p:txBody>
          <a:bodyPr wrap="none">
            <a:spAutoFit/>
          </a:bodyPr>
          <a:lstStyle/>
          <a:p>
            <a:pPr marL="342900" lvl="0" indent="-342900">
              <a:buFont typeface="Arial" panose="020B0604020202020204" pitchFamily="34" charset="0"/>
              <a:buChar char="•"/>
              <a:defRPr/>
            </a:pPr>
            <a:r>
              <a:rPr lang="en-US" dirty="0">
                <a:solidFill>
                  <a:srgbClr val="000000"/>
                </a:solidFill>
              </a:rPr>
              <a:t>IndMach012.dss </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"IndMach012.Motor1" bus1=Bg2 kW=1200 conn=delta kVA=1500.000 H=6 duty=Wind2400 </a:t>
            </a:r>
            <a:r>
              <a:rPr lang="en-US" sz="1600" dirty="0" err="1">
                <a:solidFill>
                  <a:srgbClr val="000000"/>
                </a:solidFill>
                <a:latin typeface="Calibri" panose="020F0502020204030204" pitchFamily="34" charset="0"/>
              </a:rPr>
              <a:t>purs</a:t>
            </a:r>
            <a:r>
              <a:rPr lang="en-US" sz="1600" dirty="0">
                <a:solidFill>
                  <a:srgbClr val="000000"/>
                </a:solidFill>
                <a:latin typeface="Calibri" panose="020F0502020204030204" pitchFamily="34" charset="0"/>
              </a:rPr>
              <a:t>=0.048 </a:t>
            </a:r>
            <a:r>
              <a:rPr lang="en-US" sz="1600" dirty="0" err="1">
                <a:solidFill>
                  <a:srgbClr val="000000"/>
                </a:solidFill>
                <a:latin typeface="Calibri" panose="020F0502020204030204" pitchFamily="34" charset="0"/>
              </a:rPr>
              <a:t>puxs</a:t>
            </a:r>
            <a:r>
              <a:rPr lang="en-US" sz="1600" dirty="0">
                <a:solidFill>
                  <a:srgbClr val="000000"/>
                </a:solidFill>
                <a:latin typeface="Calibri" panose="020F0502020204030204" pitchFamily="34" charset="0"/>
              </a:rPr>
              <a:t>=0.075 purr=0.018 </a:t>
            </a:r>
            <a:r>
              <a:rPr lang="en-US" sz="1600" dirty="0" err="1">
                <a:solidFill>
                  <a:srgbClr val="000000"/>
                </a:solidFill>
                <a:latin typeface="Calibri" panose="020F0502020204030204" pitchFamily="34" charset="0"/>
              </a:rPr>
              <a:t>puxr</a:t>
            </a:r>
            <a:r>
              <a:rPr lang="en-US" sz="1600" dirty="0">
                <a:solidFill>
                  <a:srgbClr val="000000"/>
                </a:solidFill>
                <a:latin typeface="Calibri" panose="020F0502020204030204" pitchFamily="34" charset="0"/>
              </a:rPr>
              <a:t>=0.12 </a:t>
            </a:r>
            <a:r>
              <a:rPr lang="en-US" sz="1600" dirty="0" err="1">
                <a:solidFill>
                  <a:srgbClr val="000000"/>
                </a:solidFill>
                <a:latin typeface="Calibri" panose="020F0502020204030204" pitchFamily="34" charset="0"/>
              </a:rPr>
              <a:t>puxm</a:t>
            </a:r>
            <a:r>
              <a:rPr lang="en-US" sz="1600" dirty="0">
                <a:solidFill>
                  <a:srgbClr val="000000"/>
                </a:solidFill>
                <a:latin typeface="Calibri" panose="020F0502020204030204" pitchFamily="34" charset="0"/>
              </a:rPr>
              <a:t>=3.8 slip=0.02 </a:t>
            </a:r>
            <a:r>
              <a:rPr lang="en-US" sz="1600" dirty="0" err="1">
                <a:solidFill>
                  <a:srgbClr val="000000"/>
                </a:solidFill>
                <a:latin typeface="Calibri" panose="020F0502020204030204" pitchFamily="34" charset="0"/>
              </a:rPr>
              <a:t>SlipOption</a:t>
            </a:r>
            <a:r>
              <a:rPr lang="en-US" sz="1600" dirty="0">
                <a:solidFill>
                  <a:srgbClr val="000000"/>
                </a:solidFill>
                <a:latin typeface="Calibri" panose="020F0502020204030204" pitchFamily="34" charset="0"/>
              </a:rPr>
              <a:t>=</a:t>
            </a:r>
            <a:r>
              <a:rPr lang="en-US" sz="1600" dirty="0" err="1">
                <a:solidFill>
                  <a:srgbClr val="000000"/>
                </a:solidFill>
                <a:latin typeface="Calibri" panose="020F0502020204030204" pitchFamily="34" charset="0"/>
              </a:rPr>
              <a:t>variableslip</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kv</a:t>
            </a:r>
            <a:r>
              <a:rPr lang="en-US" sz="1600" dirty="0">
                <a:solidFill>
                  <a:srgbClr val="000000"/>
                </a:solidFill>
                <a:latin typeface="Calibri" panose="020F0502020204030204" pitchFamily="34" charset="0"/>
              </a:rPr>
              <a:t>=0.48</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extBox 15"/>
          <p:cNvSpPr txBox="1"/>
          <p:nvPr/>
        </p:nvSpPr>
        <p:spPr>
          <a:xfrm>
            <a:off x="1066800" y="2619792"/>
            <a:ext cx="7696200" cy="369332"/>
          </a:xfrm>
          <a:prstGeom prst="rect">
            <a:avLst/>
          </a:prstGeom>
          <a:noFill/>
        </p:spPr>
        <p:txBody>
          <a:bodyPr wrap="square" rtlCol="0">
            <a:spAutoFit/>
          </a:bodyPr>
          <a:lstStyle/>
          <a:p>
            <a:pPr lvl="0" algn="just"/>
            <a:r>
              <a:rPr lang="en-US" sz="1800" dirty="0"/>
              <a:t>INDMACH012 is an induction machine (asynchronous machine) model.</a:t>
            </a:r>
          </a:p>
        </p:txBody>
      </p:sp>
      <p:sp>
        <p:nvSpPr>
          <p:cNvPr id="31" name="Title 1"/>
          <p:cNvSpPr txBox="1">
            <a:spLocks/>
          </p:cNvSpPr>
          <p:nvPr/>
        </p:nvSpPr>
        <p:spPr bwMode="auto">
          <a:xfrm>
            <a:off x="607909" y="2889921"/>
            <a:ext cx="5077968"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"IndMach012.Motor1"</a:t>
            </a:r>
            <a:endParaRPr lang="en-US" sz="2800" kern="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143001" y="3363150"/>
            <a:ext cx="4419600" cy="338554"/>
          </a:xfrm>
          <a:prstGeom prst="rect">
            <a:avLst/>
          </a:prstGeom>
          <a:noFill/>
        </p:spPr>
        <p:txBody>
          <a:bodyPr wrap="square" rtlCol="0">
            <a:spAutoFit/>
          </a:bodyPr>
          <a:lstStyle/>
          <a:p>
            <a:pPr lvl="0" algn="just"/>
            <a:r>
              <a:rPr lang="en-US" sz="1600" dirty="0"/>
              <a:t>Defines an IndMach012 object named Motor1. </a:t>
            </a:r>
          </a:p>
        </p:txBody>
      </p:sp>
      <p:sp>
        <p:nvSpPr>
          <p:cNvPr id="33" name="Title 1"/>
          <p:cNvSpPr txBox="1">
            <a:spLocks/>
          </p:cNvSpPr>
          <p:nvPr/>
        </p:nvSpPr>
        <p:spPr bwMode="auto">
          <a:xfrm>
            <a:off x="588814" y="3629126"/>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123435" y="4114800"/>
            <a:ext cx="4210565" cy="584775"/>
          </a:xfrm>
          <a:prstGeom prst="rect">
            <a:avLst/>
          </a:prstGeom>
          <a:noFill/>
        </p:spPr>
        <p:txBody>
          <a:bodyPr wrap="square" rtlCol="0">
            <a:spAutoFit/>
          </a:bodyPr>
          <a:lstStyle/>
          <a:p>
            <a:pPr lvl="0" algn="just"/>
            <a:r>
              <a:rPr lang="en-US" sz="1600" dirty="0"/>
              <a:t>Specifies the name of bus to which the machine is connected.</a:t>
            </a:r>
          </a:p>
        </p:txBody>
      </p:sp>
      <p:sp>
        <p:nvSpPr>
          <p:cNvPr id="35" name="Title 1"/>
          <p:cNvSpPr txBox="1">
            <a:spLocks/>
          </p:cNvSpPr>
          <p:nvPr/>
        </p:nvSpPr>
        <p:spPr bwMode="auto">
          <a:xfrm>
            <a:off x="597958" y="4648200"/>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kW</a:t>
            </a:r>
            <a:endParaRPr lang="en-US" sz="2800" kern="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102100" y="5094982"/>
            <a:ext cx="4118654" cy="1077218"/>
          </a:xfrm>
          <a:prstGeom prst="rect">
            <a:avLst/>
          </a:prstGeom>
          <a:noFill/>
        </p:spPr>
        <p:txBody>
          <a:bodyPr wrap="square" rtlCol="0">
            <a:spAutoFit/>
          </a:bodyPr>
          <a:lstStyle/>
          <a:p>
            <a:pPr lvl="0" algn="just"/>
            <a:r>
              <a:rPr lang="en-US" sz="1600" dirty="0"/>
              <a:t>Specifies the shaft power, in kW, for the Induction Machine. A positive value denotes power for a load. Negative value denotes an induction generator. Total of all phases. </a:t>
            </a:r>
          </a:p>
        </p:txBody>
      </p:sp>
      <p:sp>
        <p:nvSpPr>
          <p:cNvPr id="3" name="Rectangle 2"/>
          <p:cNvSpPr/>
          <p:nvPr/>
        </p:nvSpPr>
        <p:spPr>
          <a:xfrm>
            <a:off x="5220753" y="5897562"/>
            <a:ext cx="3764919" cy="246221"/>
          </a:xfrm>
          <a:prstGeom prst="rect">
            <a:avLst/>
          </a:prstGeom>
        </p:spPr>
        <p:txBody>
          <a:bodyPr wrap="square">
            <a:spAutoFit/>
          </a:bodyPr>
          <a:lstStyle/>
          <a:p>
            <a:r>
              <a:rPr lang="en-US" sz="1000" dirty="0"/>
              <a:t>https://ieeexplore.ieee.org/stamp/stamp.jsp?tp=&amp;arnumber=1626370</a:t>
            </a:r>
          </a:p>
        </p:txBody>
      </p:sp>
      <p:pic>
        <p:nvPicPr>
          <p:cNvPr id="7" name="Picture 6"/>
          <p:cNvPicPr>
            <a:picLocks noChangeAspect="1"/>
          </p:cNvPicPr>
          <p:nvPr/>
        </p:nvPicPr>
        <p:blipFill>
          <a:blip r:embed="rId3"/>
          <a:stretch>
            <a:fillRect/>
          </a:stretch>
        </p:blipFill>
        <p:spPr>
          <a:xfrm>
            <a:off x="5357560" y="2971800"/>
            <a:ext cx="3733757" cy="1364358"/>
          </a:xfrm>
          <a:prstGeom prst="rect">
            <a:avLst/>
          </a:prstGeom>
        </p:spPr>
      </p:pic>
      <p:pic>
        <p:nvPicPr>
          <p:cNvPr id="12" name="Picture 11">
            <a:extLst>
              <a:ext uri="{FF2B5EF4-FFF2-40B4-BE49-F238E27FC236}">
                <a16:creationId xmlns:a16="http://schemas.microsoft.com/office/drawing/2014/main" id="{94E0E757-398B-48A8-8B35-D473B6C5C5C5}"/>
              </a:ext>
            </a:extLst>
          </p:cNvPr>
          <p:cNvPicPr>
            <a:picLocks noChangeAspect="1"/>
          </p:cNvPicPr>
          <p:nvPr/>
        </p:nvPicPr>
        <p:blipFill>
          <a:blip r:embed="rId4"/>
          <a:stretch>
            <a:fillRect/>
          </a:stretch>
        </p:blipFill>
        <p:spPr>
          <a:xfrm>
            <a:off x="5846777" y="4379937"/>
            <a:ext cx="2628900" cy="1504950"/>
          </a:xfrm>
          <a:prstGeom prst="rect">
            <a:avLst/>
          </a:prstGeom>
        </p:spPr>
      </p:pic>
    </p:spTree>
    <p:extLst>
      <p:ext uri="{BB962C8B-B14F-4D97-AF65-F5344CB8AC3E}">
        <p14:creationId xmlns:p14="http://schemas.microsoft.com/office/powerpoint/2010/main" val="21919862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306045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IndMach012.dss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"IndMach012.Motor1" bus1=Bg2 kW=1200 conn=delta kVA=1500.000 H=6 duty=Wind2400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=0.048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=0.075 purr=0.018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=0.12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 slip=0.02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SlipOption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variableslip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=0.48</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9" name="Title 1"/>
          <p:cNvSpPr txBox="1">
            <a:spLocks/>
          </p:cNvSpPr>
          <p:nvPr/>
        </p:nvSpPr>
        <p:spPr bwMode="auto">
          <a:xfrm>
            <a:off x="623149" y="3327799"/>
            <a:ext cx="5077968"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kVA</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170431" y="3850646"/>
            <a:ext cx="7205019" cy="369332"/>
          </a:xfrm>
          <a:prstGeom prst="rect">
            <a:avLst/>
          </a:prstGeom>
          <a:noFill/>
        </p:spPr>
        <p:txBody>
          <a:bodyPr wrap="square" rtlCol="0">
            <a:spAutoFit/>
          </a:bodyPr>
          <a:lstStyle/>
          <a:p>
            <a:pPr lvl="0" algn="just"/>
            <a:r>
              <a:rPr lang="en-US" sz="1800" dirty="0"/>
              <a:t>Specifies the rated kVA for the machine. </a:t>
            </a:r>
          </a:p>
        </p:txBody>
      </p:sp>
      <p:sp>
        <p:nvSpPr>
          <p:cNvPr id="21" name="Title 1"/>
          <p:cNvSpPr txBox="1">
            <a:spLocks/>
          </p:cNvSpPr>
          <p:nvPr/>
        </p:nvSpPr>
        <p:spPr bwMode="auto">
          <a:xfrm>
            <a:off x="651191" y="4111647"/>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H</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144424" y="4507468"/>
            <a:ext cx="7257031" cy="646331"/>
          </a:xfrm>
          <a:prstGeom prst="rect">
            <a:avLst/>
          </a:prstGeom>
          <a:noFill/>
        </p:spPr>
        <p:txBody>
          <a:bodyPr wrap="square" rtlCol="0">
            <a:spAutoFit/>
          </a:bodyPr>
          <a:lstStyle/>
          <a:p>
            <a:pPr lvl="0" algn="just"/>
            <a:r>
              <a:rPr lang="en-US" sz="1800" dirty="0"/>
              <a:t>Specifies the per unit mass constant of the machine. In MW-sec/MVA. Default is 1.0.</a:t>
            </a:r>
          </a:p>
        </p:txBody>
      </p:sp>
      <p:sp>
        <p:nvSpPr>
          <p:cNvPr id="23" name="Title 1"/>
          <p:cNvSpPr txBox="1">
            <a:spLocks/>
          </p:cNvSpPr>
          <p:nvPr/>
        </p:nvSpPr>
        <p:spPr bwMode="auto">
          <a:xfrm>
            <a:off x="595717" y="2634423"/>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143000" y="3039778"/>
            <a:ext cx="7232450" cy="369332"/>
          </a:xfrm>
          <a:prstGeom prst="rect">
            <a:avLst/>
          </a:prstGeom>
          <a:noFill/>
        </p:spPr>
        <p:txBody>
          <a:bodyPr wrap="square" rtlCol="0">
            <a:spAutoFit/>
          </a:bodyPr>
          <a:lstStyle/>
          <a:p>
            <a:pPr lvl="0" algn="just"/>
            <a:r>
              <a:rPr lang="en-US" sz="1800" dirty="0"/>
              <a:t>Specifies the connection of stator: Delta or Wye. Default is Delta. </a:t>
            </a:r>
          </a:p>
        </p:txBody>
      </p:sp>
      <p:sp>
        <p:nvSpPr>
          <p:cNvPr id="25" name="Title 1"/>
          <p:cNvSpPr txBox="1">
            <a:spLocks/>
          </p:cNvSpPr>
          <p:nvPr/>
        </p:nvSpPr>
        <p:spPr bwMode="auto">
          <a:xfrm>
            <a:off x="623149" y="5040868"/>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duty</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143000" y="5574268"/>
            <a:ext cx="7205018" cy="369332"/>
          </a:xfrm>
          <a:prstGeom prst="rect">
            <a:avLst/>
          </a:prstGeom>
          <a:noFill/>
        </p:spPr>
        <p:txBody>
          <a:bodyPr wrap="square" rtlCol="0">
            <a:spAutoFit/>
          </a:bodyPr>
          <a:lstStyle/>
          <a:p>
            <a:pPr lvl="0" algn="just"/>
            <a:r>
              <a:rPr lang="en-US" sz="1800" dirty="0"/>
              <a:t>Specifies the load shape to use for simulations.</a:t>
            </a:r>
          </a:p>
        </p:txBody>
      </p:sp>
    </p:spTree>
    <p:extLst>
      <p:ext uri="{BB962C8B-B14F-4D97-AF65-F5344CB8AC3E}">
        <p14:creationId xmlns:p14="http://schemas.microsoft.com/office/powerpoint/2010/main" val="14778546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306045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IndMach012.dss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"IndMach012.Motor1" bus1=Bg2 kW=1200 conn=delta kVA=1500.000 H=6 duty=Wind2400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=0.048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=0.075 purr=0.018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=0.12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 slip=0.02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SlipOption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variableslip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=0.48</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7" name="Title 1"/>
          <p:cNvSpPr txBox="1">
            <a:spLocks/>
          </p:cNvSpPr>
          <p:nvPr/>
        </p:nvSpPr>
        <p:spPr bwMode="auto">
          <a:xfrm>
            <a:off x="606492" y="3505200"/>
            <a:ext cx="5077968"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puxs</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102157" y="3983328"/>
            <a:ext cx="3774643" cy="646331"/>
          </a:xfrm>
          <a:prstGeom prst="rect">
            <a:avLst/>
          </a:prstGeom>
          <a:noFill/>
        </p:spPr>
        <p:txBody>
          <a:bodyPr wrap="square" rtlCol="0">
            <a:spAutoFit/>
          </a:bodyPr>
          <a:lstStyle/>
          <a:p>
            <a:pPr lvl="0" algn="just"/>
            <a:r>
              <a:rPr lang="en-US" sz="1800" dirty="0"/>
              <a:t>Specifies the per unit stator leakage reactance. Default is 0.106.</a:t>
            </a:r>
          </a:p>
        </p:txBody>
      </p:sp>
      <p:sp>
        <p:nvSpPr>
          <p:cNvPr id="29" name="Title 1"/>
          <p:cNvSpPr txBox="1">
            <a:spLocks/>
          </p:cNvSpPr>
          <p:nvPr/>
        </p:nvSpPr>
        <p:spPr bwMode="auto">
          <a:xfrm>
            <a:off x="611369" y="4480813"/>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purr</a:t>
            </a:r>
            <a:endParaRPr lang="en-US" sz="2800" kern="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074186" y="4953000"/>
            <a:ext cx="7257031" cy="369332"/>
          </a:xfrm>
          <a:prstGeom prst="rect">
            <a:avLst/>
          </a:prstGeom>
          <a:noFill/>
        </p:spPr>
        <p:txBody>
          <a:bodyPr wrap="square" rtlCol="0">
            <a:spAutoFit/>
          </a:bodyPr>
          <a:lstStyle/>
          <a:p>
            <a:pPr lvl="0" algn="just"/>
            <a:r>
              <a:rPr lang="en-US" sz="1800" dirty="0"/>
              <a:t>Specifies the per unit rotor resistance. Default is 0.007.</a:t>
            </a:r>
          </a:p>
        </p:txBody>
      </p:sp>
      <p:sp>
        <p:nvSpPr>
          <p:cNvPr id="31" name="Title 1"/>
          <p:cNvSpPr txBox="1">
            <a:spLocks/>
          </p:cNvSpPr>
          <p:nvPr/>
        </p:nvSpPr>
        <p:spPr bwMode="auto">
          <a:xfrm>
            <a:off x="598155" y="2634423"/>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purs</a:t>
            </a:r>
            <a:endParaRPr lang="en-US" sz="2800" kern="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102157" y="3055901"/>
            <a:ext cx="3698443" cy="646331"/>
          </a:xfrm>
          <a:prstGeom prst="rect">
            <a:avLst/>
          </a:prstGeom>
          <a:noFill/>
        </p:spPr>
        <p:txBody>
          <a:bodyPr wrap="square" rtlCol="0">
            <a:spAutoFit/>
          </a:bodyPr>
          <a:lstStyle/>
          <a:p>
            <a:pPr lvl="0" algn="just"/>
            <a:r>
              <a:rPr lang="en-US" sz="1800" dirty="0"/>
              <a:t>Specifies the per unit stator resistance. Default is 0.0053.</a:t>
            </a:r>
          </a:p>
        </p:txBody>
      </p:sp>
      <p:sp>
        <p:nvSpPr>
          <p:cNvPr id="33" name="Title 1"/>
          <p:cNvSpPr txBox="1">
            <a:spLocks/>
          </p:cNvSpPr>
          <p:nvPr/>
        </p:nvSpPr>
        <p:spPr bwMode="auto">
          <a:xfrm>
            <a:off x="625542" y="5242813"/>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puxr</a:t>
            </a:r>
            <a:endParaRPr lang="en-US" sz="2800"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066800" y="5726668"/>
            <a:ext cx="7205018" cy="369332"/>
          </a:xfrm>
          <a:prstGeom prst="rect">
            <a:avLst/>
          </a:prstGeom>
          <a:noFill/>
        </p:spPr>
        <p:txBody>
          <a:bodyPr wrap="square" rtlCol="0">
            <a:spAutoFit/>
          </a:bodyPr>
          <a:lstStyle/>
          <a:p>
            <a:pPr lvl="0" algn="just"/>
            <a:r>
              <a:rPr lang="en-US" sz="1800" dirty="0"/>
              <a:t>Specifies the per unit rotor leakage reactance. Default is 0.12.</a:t>
            </a:r>
          </a:p>
        </p:txBody>
      </p:sp>
      <p:pic>
        <p:nvPicPr>
          <p:cNvPr id="19" name="Picture 18">
            <a:extLst>
              <a:ext uri="{FF2B5EF4-FFF2-40B4-BE49-F238E27FC236}">
                <a16:creationId xmlns:a16="http://schemas.microsoft.com/office/drawing/2014/main" id="{FC3CCCA1-24EA-46F2-A8AC-26BDEF720EE8}"/>
              </a:ext>
            </a:extLst>
          </p:cNvPr>
          <p:cNvPicPr>
            <a:picLocks noChangeAspect="1"/>
          </p:cNvPicPr>
          <p:nvPr/>
        </p:nvPicPr>
        <p:blipFill>
          <a:blip r:embed="rId3"/>
          <a:stretch>
            <a:fillRect/>
          </a:stretch>
        </p:blipFill>
        <p:spPr>
          <a:xfrm>
            <a:off x="5136692" y="2957759"/>
            <a:ext cx="3409154" cy="1951617"/>
          </a:xfrm>
          <a:prstGeom prst="rect">
            <a:avLst/>
          </a:prstGeom>
        </p:spPr>
      </p:pic>
    </p:spTree>
    <p:extLst>
      <p:ext uri="{BB962C8B-B14F-4D97-AF65-F5344CB8AC3E}">
        <p14:creationId xmlns:p14="http://schemas.microsoft.com/office/powerpoint/2010/main" val="255062009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306045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IndMach012.dss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"IndMach012.Motor1" bus1=Bg2 kW=1200 conn=delta kVA=1500.000 H=6 duty=Wind2400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=0.048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=0.075 purr=0.018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=0.12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 slip=0.02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SlipOption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variableslip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=0.48</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9" name="Title 1"/>
          <p:cNvSpPr txBox="1">
            <a:spLocks/>
          </p:cNvSpPr>
          <p:nvPr/>
        </p:nvSpPr>
        <p:spPr bwMode="auto">
          <a:xfrm>
            <a:off x="588814" y="3505200"/>
            <a:ext cx="5077968"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slip</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19201" y="4031325"/>
            <a:ext cx="3657599" cy="646331"/>
          </a:xfrm>
          <a:prstGeom prst="rect">
            <a:avLst/>
          </a:prstGeom>
          <a:noFill/>
        </p:spPr>
        <p:txBody>
          <a:bodyPr wrap="square" rtlCol="0">
            <a:spAutoFit/>
          </a:bodyPr>
          <a:lstStyle/>
          <a:p>
            <a:pPr lvl="0" algn="just"/>
            <a:r>
              <a:rPr lang="en-US" sz="1800" dirty="0"/>
              <a:t>Specifies the initial slip value. Default is 0.007.</a:t>
            </a:r>
          </a:p>
        </p:txBody>
      </p:sp>
      <p:sp>
        <p:nvSpPr>
          <p:cNvPr id="21" name="Title 1"/>
          <p:cNvSpPr txBox="1">
            <a:spLocks/>
          </p:cNvSpPr>
          <p:nvPr/>
        </p:nvSpPr>
        <p:spPr bwMode="auto">
          <a:xfrm>
            <a:off x="566868" y="4683327"/>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SlipOption</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167188" y="5172670"/>
            <a:ext cx="7595812" cy="923330"/>
          </a:xfrm>
          <a:prstGeom prst="rect">
            <a:avLst/>
          </a:prstGeom>
          <a:noFill/>
        </p:spPr>
        <p:txBody>
          <a:bodyPr wrap="square" rtlCol="0">
            <a:spAutoFit/>
          </a:bodyPr>
          <a:lstStyle/>
          <a:p>
            <a:pPr lvl="0" algn="just"/>
            <a:r>
              <a:rPr lang="en-US" sz="1800" dirty="0"/>
              <a:t>Specifies the option for slip model. One of {</a:t>
            </a:r>
            <a:r>
              <a:rPr lang="en-US" sz="1800" dirty="0" err="1"/>
              <a:t>fixedslip</a:t>
            </a:r>
            <a:r>
              <a:rPr lang="en-US" sz="1800" dirty="0"/>
              <a:t> | </a:t>
            </a:r>
            <a:r>
              <a:rPr lang="en-US" sz="1800" dirty="0" err="1"/>
              <a:t>variableslip</a:t>
            </a:r>
            <a:r>
              <a:rPr lang="en-US" sz="1800" dirty="0"/>
              <a:t>* }. Variable slip is the default and slip will be computed to satisfy the power specification. If fixed slip, kW is computed to match the slip specification. </a:t>
            </a:r>
          </a:p>
        </p:txBody>
      </p:sp>
      <p:sp>
        <p:nvSpPr>
          <p:cNvPr id="23" name="Title 1"/>
          <p:cNvSpPr txBox="1">
            <a:spLocks/>
          </p:cNvSpPr>
          <p:nvPr/>
        </p:nvSpPr>
        <p:spPr bwMode="auto">
          <a:xfrm>
            <a:off x="588814" y="2610294"/>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puxm</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219200" y="3019543"/>
            <a:ext cx="3657600" cy="646331"/>
          </a:xfrm>
          <a:prstGeom prst="rect">
            <a:avLst/>
          </a:prstGeom>
          <a:noFill/>
        </p:spPr>
        <p:txBody>
          <a:bodyPr wrap="square" rtlCol="0">
            <a:spAutoFit/>
          </a:bodyPr>
          <a:lstStyle/>
          <a:p>
            <a:pPr lvl="0" algn="just"/>
            <a:r>
              <a:rPr lang="en-US" sz="1800" dirty="0"/>
              <a:t>Specifies the per unit magnetizing reactance. Default is 4.0.</a:t>
            </a:r>
          </a:p>
        </p:txBody>
      </p:sp>
      <p:pic>
        <p:nvPicPr>
          <p:cNvPr id="16" name="Picture 15">
            <a:extLst>
              <a:ext uri="{FF2B5EF4-FFF2-40B4-BE49-F238E27FC236}">
                <a16:creationId xmlns:a16="http://schemas.microsoft.com/office/drawing/2014/main" id="{AE80D1A4-F8F4-440F-A317-0E32738473AB}"/>
              </a:ext>
            </a:extLst>
          </p:cNvPr>
          <p:cNvPicPr>
            <a:picLocks noChangeAspect="1"/>
          </p:cNvPicPr>
          <p:nvPr/>
        </p:nvPicPr>
        <p:blipFill>
          <a:blip r:embed="rId3"/>
          <a:stretch>
            <a:fillRect/>
          </a:stretch>
        </p:blipFill>
        <p:spPr>
          <a:xfrm>
            <a:off x="5181600" y="2792516"/>
            <a:ext cx="3581400" cy="2050222"/>
          </a:xfrm>
          <a:prstGeom prst="rect">
            <a:avLst/>
          </a:prstGeom>
        </p:spPr>
      </p:pic>
    </p:spTree>
    <p:extLst>
      <p:ext uri="{BB962C8B-B14F-4D97-AF65-F5344CB8AC3E}">
        <p14:creationId xmlns:p14="http://schemas.microsoft.com/office/powerpoint/2010/main" val="19659125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3060453"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IndMach012.dss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"IndMach012.Motor1" bus1=Bg2 kW=1200 conn=delta kVA=1500.000 H=6 duty=Wind2400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=0.048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=0.075 purr=0.018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=0.12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puxm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 slip=0.02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SlipOption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variableslip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=0.48</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2860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613198" y="2640537"/>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066800" y="3048000"/>
            <a:ext cx="7498629" cy="1477328"/>
          </a:xfrm>
          <a:prstGeom prst="rect">
            <a:avLst/>
          </a:prstGeom>
          <a:noFill/>
        </p:spPr>
        <p:txBody>
          <a:bodyPr wrap="square" rtlCol="0">
            <a:spAutoFit/>
          </a:bodyPr>
          <a:lstStyle/>
          <a:p>
            <a:pPr lvl="0" algn="just"/>
            <a:r>
              <a:rPr lang="en-US" sz="1800" dirty="0"/>
              <a:t>Specifies the Base voltage for the induction machine. For 2- or 3-phase generators, specified in phase-to-phase kV. For all other generators, the actual kV across the generator branch. If wye (star) connected, specify the phase-to-neutral (L-N) kV. If delta or phase-to-phase connected, specify the phase-to-phase (L-L) kV. </a:t>
            </a:r>
          </a:p>
        </p:txBody>
      </p:sp>
    </p:spTree>
    <p:extLst>
      <p:ext uri="{BB962C8B-B14F-4D97-AF65-F5344CB8AC3E}">
        <p14:creationId xmlns:p14="http://schemas.microsoft.com/office/powerpoint/2010/main" val="25940256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84444"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Relay.dss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8077200" cy="1169551"/>
          </a:xfrm>
          <a:prstGeom prst="rect">
            <a:avLst/>
          </a:prstGeom>
        </p:spPr>
        <p:txBody>
          <a:bodyPr wrap="square">
            <a:spAutoFit/>
          </a:bodyPr>
          <a:lstStyle/>
          <a:p>
            <a:pPr lvl="0">
              <a:defRPr/>
            </a:pPr>
            <a:r>
              <a:rPr lang="en-US" sz="1400" dirty="0">
                <a:solidFill>
                  <a:srgbClr val="000000"/>
                </a:solidFill>
                <a:latin typeface="Calibri" panose="020F0502020204030204" pitchFamily="34" charset="0"/>
              </a:rPr>
              <a:t>New "</a:t>
            </a:r>
            <a:r>
              <a:rPr lang="en-US" sz="1400" dirty="0" err="1">
                <a:solidFill>
                  <a:srgbClr val="000000"/>
                </a:solidFill>
                <a:latin typeface="Calibri" panose="020F0502020204030204" pitchFamily="34" charset="0"/>
              </a:rPr>
              <a:t>Relay.mfrov</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uv</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type=voltage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Delay=0  </a:t>
            </a:r>
          </a:p>
          <a:p>
            <a:pPr lvl="0">
              <a:defRPr/>
            </a:pPr>
            <a:r>
              <a:rPr lang="en-US" sz="1400" dirty="0">
                <a:solidFill>
                  <a:srgbClr val="000000"/>
                </a:solidFill>
                <a:latin typeface="Calibri" panose="020F0502020204030204" pitchFamily="34" charset="0"/>
              </a:rPr>
              <a:t>New "Relay.mfr46"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type=46 46BaseAmps=1800 46%Pickup=20 46isqt=1 Delay=0.1</a:t>
            </a:r>
          </a:p>
          <a:p>
            <a:pPr lvl="0">
              <a:defRPr/>
            </a:pPr>
            <a:r>
              <a:rPr lang="en-US" sz="1400" dirty="0">
                <a:solidFill>
                  <a:srgbClr val="000000"/>
                </a:solidFill>
                <a:latin typeface="Calibri" panose="020F0502020204030204" pitchFamily="34" charset="0"/>
              </a:rPr>
              <a:t>New "Relay.mfr47"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type=47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47%Pickup=2 Delay=0.1</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6478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2" name="Title 1"/>
          <p:cNvSpPr txBox="1">
            <a:spLocks/>
          </p:cNvSpPr>
          <p:nvPr/>
        </p:nvSpPr>
        <p:spPr bwMode="auto">
          <a:xfrm>
            <a:off x="597368" y="3962400"/>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"Relay.mfrov/</a:t>
            </a:r>
            <a:r>
              <a:rPr lang="en-US" sz="2400" kern="0" dirty="0" err="1">
                <a:latin typeface="Times New Roman" panose="02020603050405020304" pitchFamily="18" charset="0"/>
                <a:cs typeface="Times New Roman" panose="02020603050405020304" pitchFamily="18" charset="0"/>
              </a:rPr>
              <a:t>uv</a:t>
            </a:r>
            <a:r>
              <a:rPr lang="en-US" sz="2400" kern="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1153166" y="4431268"/>
            <a:ext cx="7362336" cy="369332"/>
          </a:xfrm>
          <a:prstGeom prst="rect">
            <a:avLst/>
          </a:prstGeom>
          <a:noFill/>
        </p:spPr>
        <p:txBody>
          <a:bodyPr wrap="square" rtlCol="0">
            <a:spAutoFit/>
          </a:bodyPr>
          <a:lstStyle/>
          <a:p>
            <a:pPr lvl="0" algn="just"/>
            <a:r>
              <a:rPr lang="en-US" sz="1800" dirty="0"/>
              <a:t>Defines a relay object named </a:t>
            </a:r>
            <a:r>
              <a:rPr lang="en-US" sz="1800" dirty="0" err="1"/>
              <a:t>mfrov</a:t>
            </a:r>
            <a:r>
              <a:rPr lang="en-US" sz="1800" dirty="0"/>
              <a:t>/</a:t>
            </a:r>
            <a:r>
              <a:rPr lang="en-US" sz="1800" dirty="0" err="1"/>
              <a:t>uv</a:t>
            </a:r>
            <a:r>
              <a:rPr lang="en-US" sz="1800" dirty="0"/>
              <a:t>. </a:t>
            </a:r>
          </a:p>
        </p:txBody>
      </p:sp>
      <p:sp>
        <p:nvSpPr>
          <p:cNvPr id="14" name="Title 1"/>
          <p:cNvSpPr txBox="1">
            <a:spLocks/>
          </p:cNvSpPr>
          <p:nvPr/>
        </p:nvSpPr>
        <p:spPr bwMode="auto">
          <a:xfrm>
            <a:off x="604074" y="4724400"/>
            <a:ext cx="4495800" cy="535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MonitoredObj</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153166" y="5181600"/>
            <a:ext cx="7609834" cy="923330"/>
          </a:xfrm>
          <a:prstGeom prst="rect">
            <a:avLst/>
          </a:prstGeom>
          <a:noFill/>
        </p:spPr>
        <p:txBody>
          <a:bodyPr wrap="square" rtlCol="0">
            <a:spAutoFit/>
          </a:bodyPr>
          <a:lstStyle/>
          <a:p>
            <a:pPr lvl="0" algn="just"/>
            <a:r>
              <a:rPr lang="en-US" sz="1800" dirty="0"/>
              <a:t>Specifies the full object name of the circuit element, typically a line, transformer, load, or generator, to which the relay's PT and/or CT are connected. This is the "monitored" element. There is no default; must be specified.</a:t>
            </a:r>
          </a:p>
        </p:txBody>
      </p:sp>
      <p:sp>
        <p:nvSpPr>
          <p:cNvPr id="3" name="Rectangle 2"/>
          <p:cNvSpPr/>
          <p:nvPr/>
        </p:nvSpPr>
        <p:spPr>
          <a:xfrm>
            <a:off x="1066800" y="3039070"/>
            <a:ext cx="8001000" cy="923330"/>
          </a:xfrm>
          <a:prstGeom prst="rect">
            <a:avLst/>
          </a:prstGeom>
        </p:spPr>
        <p:txBody>
          <a:bodyPr wrap="square">
            <a:spAutoFit/>
          </a:bodyPr>
          <a:lstStyle/>
          <a:p>
            <a:r>
              <a:rPr lang="en-US" sz="1800" dirty="0"/>
              <a:t>Relays are used to control distribution circuit breakers. The inverse time overcurrent characteristics is commonly used. An inverse time-current characteristic means that the relay will operate faster with increased current.</a:t>
            </a:r>
          </a:p>
        </p:txBody>
      </p:sp>
    </p:spTree>
    <p:extLst>
      <p:ext uri="{BB962C8B-B14F-4D97-AF65-F5344CB8AC3E}">
        <p14:creationId xmlns:p14="http://schemas.microsoft.com/office/powerpoint/2010/main" val="353835017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84444"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Relay.dss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8194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601104" y="4194835"/>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type</a:t>
            </a:r>
          </a:p>
        </p:txBody>
      </p:sp>
      <p:sp>
        <p:nvSpPr>
          <p:cNvPr id="22" name="TextBox 21"/>
          <p:cNvSpPr txBox="1"/>
          <p:nvPr/>
        </p:nvSpPr>
        <p:spPr>
          <a:xfrm>
            <a:off x="1179636" y="4715470"/>
            <a:ext cx="7683005" cy="923330"/>
          </a:xfrm>
          <a:prstGeom prst="rect">
            <a:avLst/>
          </a:prstGeom>
          <a:noFill/>
        </p:spPr>
        <p:txBody>
          <a:bodyPr wrap="square" rtlCol="0">
            <a:spAutoFit/>
          </a:bodyPr>
          <a:lstStyle/>
          <a:p>
            <a:pPr lvl="0" algn="just"/>
            <a:r>
              <a:rPr lang="en-US" sz="1800" dirty="0"/>
              <a:t>Specifies the type of the relay. Voltage: undervoltage and overvoltage protection.</a:t>
            </a:r>
          </a:p>
          <a:p>
            <a:pPr lvl="0" algn="just"/>
            <a:r>
              <a:rPr lang="en-US" sz="1800" dirty="0"/>
              <a:t>46: negative sequence current protection.</a:t>
            </a:r>
          </a:p>
          <a:p>
            <a:pPr lvl="0" algn="just"/>
            <a:r>
              <a:rPr lang="en-US" sz="1800" dirty="0"/>
              <a:t>47: negative sequence voltage protection.</a:t>
            </a:r>
          </a:p>
        </p:txBody>
      </p:sp>
      <p:sp>
        <p:nvSpPr>
          <p:cNvPr id="27" name="Title 1"/>
          <p:cNvSpPr txBox="1">
            <a:spLocks/>
          </p:cNvSpPr>
          <p:nvPr/>
        </p:nvSpPr>
        <p:spPr bwMode="auto">
          <a:xfrm>
            <a:off x="604074" y="3276600"/>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MonitoredTerm</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170844" y="3661435"/>
            <a:ext cx="7592156" cy="646331"/>
          </a:xfrm>
          <a:prstGeom prst="rect">
            <a:avLst/>
          </a:prstGeom>
          <a:noFill/>
        </p:spPr>
        <p:txBody>
          <a:bodyPr wrap="square" rtlCol="0">
            <a:spAutoFit/>
          </a:bodyPr>
          <a:lstStyle/>
          <a:p>
            <a:pPr lvl="0" algn="just"/>
            <a:r>
              <a:rPr lang="en-US" sz="1800" dirty="0"/>
              <a:t>Specifies the number of the terminal of the circuit element to which the Relay is connected. 1 or 2, typically. Default is 1.</a:t>
            </a:r>
          </a:p>
        </p:txBody>
      </p:sp>
      <p:sp>
        <p:nvSpPr>
          <p:cNvPr id="19" name="Rectangle 18">
            <a:extLst>
              <a:ext uri="{FF2B5EF4-FFF2-40B4-BE49-F238E27FC236}">
                <a16:creationId xmlns:a16="http://schemas.microsoft.com/office/drawing/2014/main" id="{2BF4BE43-9D98-45D5-AEDB-699F8240E23F}"/>
              </a:ext>
            </a:extLst>
          </p:cNvPr>
          <p:cNvSpPr/>
          <p:nvPr/>
        </p:nvSpPr>
        <p:spPr>
          <a:xfrm>
            <a:off x="1066800" y="1551281"/>
            <a:ext cx="8077200" cy="1169551"/>
          </a:xfrm>
          <a:prstGeom prst="rect">
            <a:avLst/>
          </a:prstGeom>
        </p:spPr>
        <p:txBody>
          <a:bodyPr wrap="square">
            <a:spAutoFit/>
          </a:bodyPr>
          <a:lstStyle/>
          <a:p>
            <a:pPr lvl="0">
              <a:defRPr/>
            </a:pPr>
            <a:r>
              <a:rPr lang="en-US" sz="1400" dirty="0">
                <a:solidFill>
                  <a:srgbClr val="000000"/>
                </a:solidFill>
                <a:latin typeface="Calibri" panose="020F0502020204030204" pitchFamily="34" charset="0"/>
              </a:rPr>
              <a:t>New "</a:t>
            </a:r>
            <a:r>
              <a:rPr lang="en-US" sz="1400" dirty="0" err="1">
                <a:solidFill>
                  <a:srgbClr val="000000"/>
                </a:solidFill>
                <a:latin typeface="Calibri" panose="020F0502020204030204" pitchFamily="34" charset="0"/>
              </a:rPr>
              <a:t>Relay.mfrov</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uv</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type=voltage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Delay=0  </a:t>
            </a:r>
          </a:p>
          <a:p>
            <a:pPr lvl="0">
              <a:defRPr/>
            </a:pPr>
            <a:r>
              <a:rPr lang="en-US" sz="1400" dirty="0">
                <a:solidFill>
                  <a:srgbClr val="000000"/>
                </a:solidFill>
                <a:latin typeface="Calibri" panose="020F0502020204030204" pitchFamily="34" charset="0"/>
              </a:rPr>
              <a:t>New "Relay.mfr46"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type=46 46BaseAmps=1800 46%Pickup=20 46isqt=1 Delay=0.1</a:t>
            </a:r>
          </a:p>
          <a:p>
            <a:pPr lvl="0">
              <a:defRPr/>
            </a:pPr>
            <a:r>
              <a:rPr lang="en-US" sz="1400" dirty="0">
                <a:solidFill>
                  <a:srgbClr val="000000"/>
                </a:solidFill>
                <a:latin typeface="Calibri" panose="020F0502020204030204" pitchFamily="34" charset="0"/>
              </a:rPr>
              <a:t>New "Relay.mfr47"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type=47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47%Pickup=2 Delay=0.1</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25036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93718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84860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Substation transformer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XHL=8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bus=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conn=delta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bus=650                conn=wye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=4.16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a:t>
            </a: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4" name="Title 1"/>
          <p:cNvSpPr txBox="1">
            <a:spLocks/>
          </p:cNvSpPr>
          <p:nvPr/>
        </p:nvSpPr>
        <p:spPr bwMode="auto">
          <a:xfrm>
            <a:off x="990600" y="3242607"/>
            <a:ext cx="4495800" cy="64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bus</a:t>
            </a:r>
            <a:endParaRPr kumimoji="0" lang="en-US" sz="36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5" name="TextBox 24"/>
          <p:cNvSpPr txBox="1"/>
          <p:nvPr/>
        </p:nvSpPr>
        <p:spPr>
          <a:xfrm>
            <a:off x="1305886" y="3810000"/>
            <a:ext cx="7380914"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It specifies the name </a:t>
            </a:r>
            <a:r>
              <a:rPr lang="en-US" sz="1800" dirty="0">
                <a:solidFill>
                  <a:srgbClr val="000000"/>
                </a:solidFill>
              </a:rPr>
              <a:t>of bus to which the winding is connected.</a:t>
            </a:r>
            <a:endParaRPr kumimoji="0" lang="en-US" sz="900" b="0" i="0" u="none" strike="noStrike" kern="1200" cap="none" spc="0" normalizeH="0" baseline="30000" noProof="0" dirty="0">
              <a:ln>
                <a:noFill/>
              </a:ln>
              <a:solidFill>
                <a:srgbClr val="000000"/>
              </a:solidFill>
              <a:effectLst/>
              <a:uLnTx/>
              <a:uFillTx/>
              <a:latin typeface="Times" charset="0"/>
              <a:ea typeface="+mn-ea"/>
              <a:cs typeface="+mn-cs"/>
            </a:endParaRPr>
          </a:p>
        </p:txBody>
      </p:sp>
      <p:sp>
        <p:nvSpPr>
          <p:cNvPr id="16" name="Title 1"/>
          <p:cNvSpPr txBox="1">
            <a:spLocks/>
          </p:cNvSpPr>
          <p:nvPr/>
        </p:nvSpPr>
        <p:spPr bwMode="auto">
          <a:xfrm>
            <a:off x="982980" y="4461887"/>
            <a:ext cx="4495800" cy="414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a:t>
            </a:r>
            <a:endParaRPr lang="en-US" sz="36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23992" y="4876800"/>
            <a:ext cx="7439008" cy="923330"/>
          </a:xfrm>
          <a:prstGeom prst="rect">
            <a:avLst/>
          </a:prstGeom>
          <a:noFill/>
        </p:spPr>
        <p:txBody>
          <a:bodyPr wrap="square" rtlCol="0">
            <a:spAutoFit/>
          </a:bodyPr>
          <a:lstStyle/>
          <a:p>
            <a:pPr lvl="0" algn="just"/>
            <a:r>
              <a:rPr lang="en-US" sz="1800" dirty="0"/>
              <a:t>It Specifies the connection of this winding. One of {wye | ln} for wye connected banks or {delta | </a:t>
            </a:r>
            <a:r>
              <a:rPr lang="en-US" sz="1800" dirty="0" err="1"/>
              <a:t>ll</a:t>
            </a:r>
            <a:r>
              <a:rPr lang="en-US" sz="1800" dirty="0"/>
              <a:t>} for delta (line‐line) connected banks. Default is wye.</a:t>
            </a:r>
            <a:endParaRPr lang="en-US" sz="900" baseline="30000" dirty="0"/>
          </a:p>
        </p:txBody>
      </p:sp>
    </p:spTree>
    <p:extLst>
      <p:ext uri="{BB962C8B-B14F-4D97-AF65-F5344CB8AC3E}">
        <p14:creationId xmlns:p14="http://schemas.microsoft.com/office/powerpoint/2010/main" val="8776708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84444"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Relay.dss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8194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5" name="Title 1"/>
          <p:cNvSpPr txBox="1">
            <a:spLocks/>
          </p:cNvSpPr>
          <p:nvPr/>
        </p:nvSpPr>
        <p:spPr bwMode="auto">
          <a:xfrm>
            <a:off x="611369" y="3080922"/>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kvase</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6" name="TextBox 25"/>
          <p:cNvSpPr txBox="1"/>
          <p:nvPr/>
        </p:nvSpPr>
        <p:spPr>
          <a:xfrm>
            <a:off x="1219200" y="3505200"/>
            <a:ext cx="7362336" cy="64633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the voltage base (kV) for the relay. Specify line‐line for 3 phase devices); line-neutral for 1‐phase devices.</a:t>
            </a:r>
          </a:p>
        </p:txBody>
      </p:sp>
      <p:sp>
        <p:nvSpPr>
          <p:cNvPr id="21" name="Title 1"/>
          <p:cNvSpPr txBox="1">
            <a:spLocks/>
          </p:cNvSpPr>
          <p:nvPr/>
        </p:nvSpPr>
        <p:spPr bwMode="auto">
          <a:xfrm>
            <a:off x="626097" y="4155133"/>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delay</a:t>
            </a:r>
          </a:p>
        </p:txBody>
      </p:sp>
      <p:sp>
        <p:nvSpPr>
          <p:cNvPr id="27" name="TextBox 26"/>
          <p:cNvSpPr txBox="1"/>
          <p:nvPr/>
        </p:nvSpPr>
        <p:spPr>
          <a:xfrm>
            <a:off x="1219200" y="4659868"/>
            <a:ext cx="7362336" cy="369332"/>
          </a:xfrm>
          <a:prstGeom prst="rect">
            <a:avLst/>
          </a:prstGeom>
          <a:noFill/>
        </p:spPr>
        <p:txBody>
          <a:bodyPr wrap="square" rtlCol="0">
            <a:spAutoFit/>
          </a:bodyPr>
          <a:lstStyle/>
          <a:p>
            <a:pPr lvl="0" algn="just"/>
            <a:r>
              <a:rPr lang="en-US" sz="1800" dirty="0"/>
              <a:t>Specifies the trip time delay, in seconds, for definite time relays.</a:t>
            </a:r>
          </a:p>
        </p:txBody>
      </p:sp>
      <p:sp>
        <p:nvSpPr>
          <p:cNvPr id="28" name="Title 1"/>
          <p:cNvSpPr txBox="1">
            <a:spLocks/>
          </p:cNvSpPr>
          <p:nvPr/>
        </p:nvSpPr>
        <p:spPr bwMode="auto">
          <a:xfrm>
            <a:off x="612608" y="5029200"/>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46BaseAmps</a:t>
            </a:r>
          </a:p>
        </p:txBody>
      </p:sp>
      <p:sp>
        <p:nvSpPr>
          <p:cNvPr id="29" name="TextBox 28"/>
          <p:cNvSpPr txBox="1"/>
          <p:nvPr/>
        </p:nvSpPr>
        <p:spPr>
          <a:xfrm>
            <a:off x="1219200" y="5498068"/>
            <a:ext cx="7362336" cy="369332"/>
          </a:xfrm>
          <a:prstGeom prst="rect">
            <a:avLst/>
          </a:prstGeom>
          <a:noFill/>
        </p:spPr>
        <p:txBody>
          <a:bodyPr wrap="square" rtlCol="0">
            <a:spAutoFit/>
          </a:bodyPr>
          <a:lstStyle/>
          <a:p>
            <a:pPr lvl="0" algn="just"/>
            <a:r>
              <a:rPr lang="en-US" sz="1800" dirty="0"/>
              <a:t>Specifies the Base current, in amps, for 46 relay (neg seq current).</a:t>
            </a:r>
          </a:p>
        </p:txBody>
      </p:sp>
      <p:sp>
        <p:nvSpPr>
          <p:cNvPr id="22" name="Rectangle 21">
            <a:extLst>
              <a:ext uri="{FF2B5EF4-FFF2-40B4-BE49-F238E27FC236}">
                <a16:creationId xmlns:a16="http://schemas.microsoft.com/office/drawing/2014/main" id="{76D26456-A1B3-4152-827D-69340D24D159}"/>
              </a:ext>
            </a:extLst>
          </p:cNvPr>
          <p:cNvSpPr/>
          <p:nvPr/>
        </p:nvSpPr>
        <p:spPr>
          <a:xfrm>
            <a:off x="1066800" y="1551281"/>
            <a:ext cx="8077200" cy="1169551"/>
          </a:xfrm>
          <a:prstGeom prst="rect">
            <a:avLst/>
          </a:prstGeom>
        </p:spPr>
        <p:txBody>
          <a:bodyPr wrap="square">
            <a:spAutoFit/>
          </a:bodyPr>
          <a:lstStyle/>
          <a:p>
            <a:pPr lvl="0">
              <a:defRPr/>
            </a:pPr>
            <a:r>
              <a:rPr lang="en-US" sz="1400" dirty="0">
                <a:solidFill>
                  <a:srgbClr val="000000"/>
                </a:solidFill>
                <a:latin typeface="Calibri" panose="020F0502020204030204" pitchFamily="34" charset="0"/>
              </a:rPr>
              <a:t>New "</a:t>
            </a:r>
            <a:r>
              <a:rPr lang="en-US" sz="1400" dirty="0" err="1">
                <a:solidFill>
                  <a:srgbClr val="000000"/>
                </a:solidFill>
                <a:latin typeface="Calibri" panose="020F0502020204030204" pitchFamily="34" charset="0"/>
              </a:rPr>
              <a:t>Relay.mfrov</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uv</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type=voltage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Delay=0  </a:t>
            </a:r>
          </a:p>
          <a:p>
            <a:pPr lvl="0">
              <a:defRPr/>
            </a:pPr>
            <a:r>
              <a:rPr lang="en-US" sz="1400" dirty="0">
                <a:solidFill>
                  <a:srgbClr val="000000"/>
                </a:solidFill>
                <a:latin typeface="Calibri" panose="020F0502020204030204" pitchFamily="34" charset="0"/>
              </a:rPr>
              <a:t>New "Relay.mfr46"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type=46 46BaseAmps=1800 46%Pickup=20 46isqt=1 Delay=0.1</a:t>
            </a:r>
          </a:p>
          <a:p>
            <a:pPr lvl="0">
              <a:defRPr/>
            </a:pPr>
            <a:r>
              <a:rPr lang="en-US" sz="1400" dirty="0">
                <a:solidFill>
                  <a:srgbClr val="000000"/>
                </a:solidFill>
                <a:latin typeface="Calibri" panose="020F0502020204030204" pitchFamily="34" charset="0"/>
              </a:rPr>
              <a:t>New "Relay.mfr47"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type=47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47%Pickup=2 Delay=0.1</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22017206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184444"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Relay.dss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81940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3" name="Title 1"/>
          <p:cNvSpPr txBox="1">
            <a:spLocks/>
          </p:cNvSpPr>
          <p:nvPr/>
        </p:nvSpPr>
        <p:spPr bwMode="auto">
          <a:xfrm>
            <a:off x="620902" y="3124200"/>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46%Pickup</a:t>
            </a:r>
          </a:p>
        </p:txBody>
      </p:sp>
      <p:sp>
        <p:nvSpPr>
          <p:cNvPr id="24" name="TextBox 23"/>
          <p:cNvSpPr txBox="1"/>
          <p:nvPr/>
        </p:nvSpPr>
        <p:spPr>
          <a:xfrm>
            <a:off x="1219200" y="3526548"/>
            <a:ext cx="7924800" cy="369332"/>
          </a:xfrm>
          <a:prstGeom prst="rect">
            <a:avLst/>
          </a:prstGeom>
          <a:noFill/>
        </p:spPr>
        <p:txBody>
          <a:bodyPr wrap="square" rtlCol="0">
            <a:spAutoFit/>
          </a:bodyPr>
          <a:lstStyle/>
          <a:p>
            <a:pPr lvl="0" algn="just"/>
            <a:r>
              <a:rPr lang="en-US" sz="1800" dirty="0"/>
              <a:t>Specifies the percent pickup current for 46 relay (neg seq current). Default is 20.0.</a:t>
            </a:r>
          </a:p>
        </p:txBody>
      </p:sp>
      <p:sp>
        <p:nvSpPr>
          <p:cNvPr id="28" name="Title 1"/>
          <p:cNvSpPr txBox="1">
            <a:spLocks/>
          </p:cNvSpPr>
          <p:nvPr/>
        </p:nvSpPr>
        <p:spPr bwMode="auto">
          <a:xfrm>
            <a:off x="670501" y="4953000"/>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47%Pickup</a:t>
            </a:r>
          </a:p>
        </p:txBody>
      </p:sp>
      <p:sp>
        <p:nvSpPr>
          <p:cNvPr id="29" name="TextBox 28"/>
          <p:cNvSpPr txBox="1"/>
          <p:nvPr/>
        </p:nvSpPr>
        <p:spPr>
          <a:xfrm>
            <a:off x="1230172" y="5410200"/>
            <a:ext cx="7685227" cy="369332"/>
          </a:xfrm>
          <a:prstGeom prst="rect">
            <a:avLst/>
          </a:prstGeom>
          <a:noFill/>
        </p:spPr>
        <p:txBody>
          <a:bodyPr wrap="square" rtlCol="0">
            <a:spAutoFit/>
          </a:bodyPr>
          <a:lstStyle/>
          <a:p>
            <a:pPr lvl="0" algn="just"/>
            <a:r>
              <a:rPr lang="en-US" sz="1800" dirty="0"/>
              <a:t>Specifies the percent voltage pickup for 47 relay (Neg seq voltage). Default is 2.</a:t>
            </a:r>
          </a:p>
        </p:txBody>
      </p:sp>
      <p:sp>
        <p:nvSpPr>
          <p:cNvPr id="30" name="Title 1"/>
          <p:cNvSpPr txBox="1">
            <a:spLocks/>
          </p:cNvSpPr>
          <p:nvPr/>
        </p:nvSpPr>
        <p:spPr bwMode="auto">
          <a:xfrm>
            <a:off x="645095" y="3886200"/>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46isqt</a:t>
            </a:r>
          </a:p>
        </p:txBody>
      </p:sp>
      <p:sp>
        <p:nvSpPr>
          <p:cNvPr id="31" name="TextBox 30"/>
          <p:cNvSpPr txBox="1"/>
          <p:nvPr/>
        </p:nvSpPr>
        <p:spPr>
          <a:xfrm>
            <a:off x="1219200" y="4306669"/>
            <a:ext cx="7772400" cy="646331"/>
          </a:xfrm>
          <a:prstGeom prst="rect">
            <a:avLst/>
          </a:prstGeom>
          <a:noFill/>
        </p:spPr>
        <p:txBody>
          <a:bodyPr wrap="square" rtlCol="0">
            <a:spAutoFit/>
          </a:bodyPr>
          <a:lstStyle/>
          <a:p>
            <a:pPr lvl="0" algn="just"/>
            <a:r>
              <a:rPr lang="en-US" sz="1800" dirty="0"/>
              <a:t>Specifies the negative-sequence I‐squared‐t trip value for 46 relay. Default is 1 (trips in 1 sec for 1 per unit neg-seq current). Should be 1 to 99.</a:t>
            </a:r>
          </a:p>
        </p:txBody>
      </p:sp>
      <p:sp>
        <p:nvSpPr>
          <p:cNvPr id="16" name="Rectangle 15">
            <a:extLst>
              <a:ext uri="{FF2B5EF4-FFF2-40B4-BE49-F238E27FC236}">
                <a16:creationId xmlns:a16="http://schemas.microsoft.com/office/drawing/2014/main" id="{9E8705F0-A6E0-4E39-BB62-866247A6DA8B}"/>
              </a:ext>
            </a:extLst>
          </p:cNvPr>
          <p:cNvSpPr/>
          <p:nvPr/>
        </p:nvSpPr>
        <p:spPr>
          <a:xfrm>
            <a:off x="1066800" y="1551281"/>
            <a:ext cx="8077200" cy="1169551"/>
          </a:xfrm>
          <a:prstGeom prst="rect">
            <a:avLst/>
          </a:prstGeom>
        </p:spPr>
        <p:txBody>
          <a:bodyPr wrap="square">
            <a:spAutoFit/>
          </a:bodyPr>
          <a:lstStyle/>
          <a:p>
            <a:pPr lvl="0">
              <a:defRPr/>
            </a:pPr>
            <a:r>
              <a:rPr lang="en-US" sz="1400" dirty="0">
                <a:solidFill>
                  <a:srgbClr val="000000"/>
                </a:solidFill>
                <a:latin typeface="Calibri" panose="020F0502020204030204" pitchFamily="34" charset="0"/>
              </a:rPr>
              <a:t>New "</a:t>
            </a:r>
            <a:r>
              <a:rPr lang="en-US" sz="1400" dirty="0" err="1">
                <a:solidFill>
                  <a:srgbClr val="000000"/>
                </a:solidFill>
                <a:latin typeface="Calibri" panose="020F0502020204030204" pitchFamily="34" charset="0"/>
              </a:rPr>
              <a:t>Relay.mfrov</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uv</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type=voltage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Delay=0  </a:t>
            </a:r>
          </a:p>
          <a:p>
            <a:pPr lvl="0">
              <a:defRPr/>
            </a:pPr>
            <a:r>
              <a:rPr lang="en-US" sz="1400" dirty="0">
                <a:solidFill>
                  <a:srgbClr val="000000"/>
                </a:solidFill>
                <a:latin typeface="Calibri" panose="020F0502020204030204" pitchFamily="34" charset="0"/>
              </a:rPr>
              <a:t>New "Relay.mfr46"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type=46 46BaseAmps=1800 46%Pickup=20 46isqt=1 Delay=0.1</a:t>
            </a:r>
          </a:p>
          <a:p>
            <a:pPr lvl="0">
              <a:defRPr/>
            </a:pPr>
            <a:r>
              <a:rPr lang="en-US" sz="1400" dirty="0">
                <a:solidFill>
                  <a:srgbClr val="000000"/>
                </a:solidFill>
                <a:latin typeface="Calibri" panose="020F0502020204030204" pitchFamily="34" charset="0"/>
              </a:rPr>
              <a:t>New "Relay.mfr47" </a:t>
            </a:r>
            <a:r>
              <a:rPr lang="en-US" sz="1400" dirty="0" err="1">
                <a:solidFill>
                  <a:srgbClr val="000000"/>
                </a:solidFill>
                <a:latin typeface="Calibri" panose="020F0502020204030204" pitchFamily="34" charset="0"/>
              </a:rPr>
              <a:t>MonitoredObj</a:t>
            </a:r>
            <a:r>
              <a:rPr lang="en-US" sz="1400" dirty="0">
                <a:solidFill>
                  <a:srgbClr val="000000"/>
                </a:solidFill>
                <a:latin typeface="Calibri" panose="020F0502020204030204" pitchFamily="34" charset="0"/>
              </a:rPr>
              <a:t>=</a:t>
            </a:r>
            <a:r>
              <a:rPr lang="en-US" sz="1400" dirty="0" err="1">
                <a:solidFill>
                  <a:srgbClr val="000000"/>
                </a:solidFill>
                <a:latin typeface="Calibri" panose="020F0502020204030204" pitchFamily="34" charset="0"/>
              </a:rPr>
              <a:t>line.MotorLeads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MonitoredTerm</a:t>
            </a:r>
            <a:r>
              <a:rPr lang="en-US" sz="1400" dirty="0">
                <a:solidFill>
                  <a:srgbClr val="000000"/>
                </a:solidFill>
                <a:latin typeface="Calibri" panose="020F0502020204030204" pitchFamily="34" charset="0"/>
              </a:rPr>
              <a:t>=1 type=47 </a:t>
            </a:r>
            <a:r>
              <a:rPr lang="en-US" sz="1400" dirty="0" err="1">
                <a:solidFill>
                  <a:srgbClr val="000000"/>
                </a:solidFill>
                <a:latin typeface="Calibri" panose="020F0502020204030204" pitchFamily="34" charset="0"/>
              </a:rPr>
              <a:t>kvbase</a:t>
            </a:r>
            <a:r>
              <a:rPr lang="en-US" sz="1400" dirty="0">
                <a:solidFill>
                  <a:srgbClr val="000000"/>
                </a:solidFill>
                <a:latin typeface="Calibri" panose="020F0502020204030204" pitchFamily="34" charset="0"/>
              </a:rPr>
              <a:t>=0.48 47%Pickup=2 Delay=0.1</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18079438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465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Recloser.dss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"Recloser.cb1"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NumFast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=1200 Shots=4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RecloseIntervals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 2, 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24" name="TextBox 23"/>
          <p:cNvSpPr txBox="1"/>
          <p:nvPr/>
        </p:nvSpPr>
        <p:spPr>
          <a:xfrm>
            <a:off x="1447800" y="3096855"/>
            <a:ext cx="3810000" cy="2246769"/>
          </a:xfrm>
          <a:prstGeom prst="rect">
            <a:avLst/>
          </a:prstGeom>
          <a:noFill/>
        </p:spPr>
        <p:txBody>
          <a:bodyPr wrap="square" rtlCol="0">
            <a:spAutoFit/>
          </a:bodyPr>
          <a:lstStyle/>
          <a:p>
            <a:pPr lvl="0" algn="just"/>
            <a:r>
              <a:rPr lang="en-US" sz="2000" dirty="0">
                <a:solidFill>
                  <a:srgbClr val="000000"/>
                </a:solidFill>
              </a:rPr>
              <a:t>A recloser is a self-controlled device for automatically </a:t>
            </a:r>
            <a:r>
              <a:rPr lang="en-US" sz="2000" b="1" i="1" dirty="0">
                <a:solidFill>
                  <a:srgbClr val="000000"/>
                </a:solidFill>
              </a:rPr>
              <a:t>interrupting</a:t>
            </a:r>
            <a:r>
              <a:rPr lang="en-US" sz="2000" dirty="0">
                <a:solidFill>
                  <a:srgbClr val="000000"/>
                </a:solidFill>
              </a:rPr>
              <a:t> and </a:t>
            </a:r>
            <a:r>
              <a:rPr lang="en-US" sz="2000" b="1" i="1" dirty="0">
                <a:solidFill>
                  <a:srgbClr val="000000"/>
                </a:solidFill>
              </a:rPr>
              <a:t>reclosing</a:t>
            </a:r>
            <a:r>
              <a:rPr lang="en-US" sz="2000" dirty="0">
                <a:solidFill>
                  <a:srgbClr val="000000"/>
                </a:solidFill>
              </a:rPr>
              <a:t> an alternating-current circuit, with a predetermined </a:t>
            </a:r>
            <a:r>
              <a:rPr lang="en-US" sz="2000" b="1" i="1" dirty="0">
                <a:solidFill>
                  <a:srgbClr val="000000"/>
                </a:solidFill>
              </a:rPr>
              <a:t>sequence</a:t>
            </a:r>
            <a:r>
              <a:rPr lang="en-US" sz="2000" dirty="0">
                <a:solidFill>
                  <a:srgbClr val="000000"/>
                </a:solidFill>
              </a:rPr>
              <a:t> of opening and reclosing followed by resetting, hold closed, or lockout.</a:t>
            </a:r>
            <a:endParaRPr kumimoji="0" lang="en-US" sz="2000" b="0" i="0" u="none" strike="noStrike" kern="1200" cap="none" spc="0" normalizeH="0" baseline="0" noProof="0" dirty="0">
              <a:ln>
                <a:noFill/>
              </a:ln>
              <a:solidFill>
                <a:srgbClr val="000000"/>
              </a:solidFill>
              <a:effectLst/>
              <a:uLnTx/>
              <a:uFillTx/>
            </a:endParaRPr>
          </a:p>
        </p:txBody>
      </p:sp>
      <p:pic>
        <p:nvPicPr>
          <p:cNvPr id="16" name="Picture 2" descr="Recloser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30342"/>
            <a:ext cx="2286000" cy="2657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16480" y="5783216"/>
            <a:ext cx="647700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charset="0"/>
                <a:ea typeface="+mn-ea"/>
                <a:cs typeface="+mn-cs"/>
              </a:rPr>
              <a:t>http://c03.apogee.net/contentplayer/?coursetype=foe&amp;utilityid=mp&amp;id=4488</a:t>
            </a:r>
          </a:p>
        </p:txBody>
      </p:sp>
    </p:spTree>
    <p:extLst>
      <p:ext uri="{BB962C8B-B14F-4D97-AF65-F5344CB8AC3E}">
        <p14:creationId xmlns:p14="http://schemas.microsoft.com/office/powerpoint/2010/main" val="25983179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465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Recloser.dss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"Recloser.cb1"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NumFast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=1200 Shots=4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RecloseIntervals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 2, 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571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604683" y="2935933"/>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"Recloser.cb1"</a:t>
            </a:r>
          </a:p>
        </p:txBody>
      </p:sp>
      <p:sp>
        <p:nvSpPr>
          <p:cNvPr id="14" name="TextBox 13"/>
          <p:cNvSpPr txBox="1"/>
          <p:nvPr/>
        </p:nvSpPr>
        <p:spPr>
          <a:xfrm>
            <a:off x="1066800" y="3364468"/>
            <a:ext cx="7362336" cy="369332"/>
          </a:xfrm>
          <a:prstGeom prst="rect">
            <a:avLst/>
          </a:prstGeom>
          <a:noFill/>
        </p:spPr>
        <p:txBody>
          <a:bodyPr wrap="square" rtlCol="0">
            <a:spAutoFit/>
          </a:bodyPr>
          <a:lstStyle/>
          <a:p>
            <a:pPr lvl="0" algn="just"/>
            <a:r>
              <a:rPr lang="en-US" sz="1800" dirty="0"/>
              <a:t>Defines a recloser object named cb1. </a:t>
            </a:r>
          </a:p>
        </p:txBody>
      </p:sp>
      <p:sp>
        <p:nvSpPr>
          <p:cNvPr id="19" name="Title 1"/>
          <p:cNvSpPr txBox="1">
            <a:spLocks/>
          </p:cNvSpPr>
          <p:nvPr/>
        </p:nvSpPr>
        <p:spPr bwMode="auto">
          <a:xfrm>
            <a:off x="613827" y="5002510"/>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MonitoredTerm</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059426" y="5373469"/>
            <a:ext cx="7703574" cy="646331"/>
          </a:xfrm>
          <a:prstGeom prst="rect">
            <a:avLst/>
          </a:prstGeom>
          <a:noFill/>
        </p:spPr>
        <p:txBody>
          <a:bodyPr wrap="square" rtlCol="0">
            <a:spAutoFit/>
          </a:bodyPr>
          <a:lstStyle/>
          <a:p>
            <a:pPr lvl="0" algn="just"/>
            <a:r>
              <a:rPr lang="en-US" sz="1800" dirty="0"/>
              <a:t>Specifies the number of the terminal of the circuit element to which the Recloser is connected. 1 or 2, typically. Default is 1.</a:t>
            </a:r>
          </a:p>
        </p:txBody>
      </p:sp>
      <p:sp>
        <p:nvSpPr>
          <p:cNvPr id="21" name="Title 1"/>
          <p:cNvSpPr txBox="1">
            <a:spLocks/>
          </p:cNvSpPr>
          <p:nvPr/>
        </p:nvSpPr>
        <p:spPr bwMode="auto">
          <a:xfrm>
            <a:off x="597309" y="3707110"/>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MonitoredObj</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071676" y="4105870"/>
            <a:ext cx="7767523" cy="923330"/>
          </a:xfrm>
          <a:prstGeom prst="rect">
            <a:avLst/>
          </a:prstGeom>
          <a:noFill/>
        </p:spPr>
        <p:txBody>
          <a:bodyPr wrap="square" rtlCol="0">
            <a:spAutoFit/>
          </a:bodyPr>
          <a:lstStyle/>
          <a:p>
            <a:pPr lvl="0" algn="just"/>
            <a:r>
              <a:rPr lang="en-US" sz="1800" dirty="0"/>
              <a:t>Specifies the full object name of the circuit element, typically a line, transformer, load, or generator, to which the Recloser's PT and/or CT are connected. This is the "monitored" element. There is no default; must be specified.</a:t>
            </a:r>
          </a:p>
        </p:txBody>
      </p:sp>
    </p:spTree>
    <p:extLst>
      <p:ext uri="{BB962C8B-B14F-4D97-AF65-F5344CB8AC3E}">
        <p14:creationId xmlns:p14="http://schemas.microsoft.com/office/powerpoint/2010/main" val="27585666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465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Recloser.dss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"Recloser.cb1"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NumFast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=1200 Shots=4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RecloseIntervals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 2, 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571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extBox 15"/>
          <p:cNvSpPr txBox="1"/>
          <p:nvPr/>
        </p:nvSpPr>
        <p:spPr>
          <a:xfrm>
            <a:off x="1066800" y="3302675"/>
            <a:ext cx="7696200" cy="2031325"/>
          </a:xfrm>
          <a:prstGeom prst="rect">
            <a:avLst/>
          </a:prstGeom>
          <a:noFill/>
        </p:spPr>
        <p:txBody>
          <a:bodyPr wrap="square" rtlCol="0">
            <a:spAutoFit/>
          </a:bodyPr>
          <a:lstStyle/>
          <a:p>
            <a:pPr lvl="0" algn="just"/>
            <a:r>
              <a:rPr lang="en-US" sz="1800" dirty="0"/>
              <a:t>Specifies the number of Fast (fuse saving) operations. Default is 1.</a:t>
            </a:r>
            <a:endParaRPr lang="en-US" sz="1800" b="1" dirty="0"/>
          </a:p>
          <a:p>
            <a:pPr lvl="0" algn="just"/>
            <a:r>
              <a:rPr lang="en-US" sz="1800" b="1" dirty="0"/>
              <a:t>Fast and delayed operation: </a:t>
            </a:r>
            <a:r>
              <a:rPr lang="en-US" sz="1800" dirty="0"/>
              <a:t>The trip operations of the recloser can be all fast, all delayed, or any combination of fast operations, followed by delayed operations up to a maximum total of four. Fast operations clear temporary faults before branch line fuses are damaged. Delayed operations allow time for fuses or other downline protective devices to clear to limit permanent faults to the smallest section of line.</a:t>
            </a:r>
          </a:p>
        </p:txBody>
      </p:sp>
      <p:sp>
        <p:nvSpPr>
          <p:cNvPr id="23" name="Title 1"/>
          <p:cNvSpPr txBox="1">
            <a:spLocks/>
          </p:cNvSpPr>
          <p:nvPr/>
        </p:nvSpPr>
        <p:spPr bwMode="auto">
          <a:xfrm>
            <a:off x="601616" y="2872974"/>
            <a:ext cx="4495800" cy="535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NumFast</a:t>
            </a:r>
            <a:endParaRPr lang="en-US" sz="2800" kern="0" dirty="0">
              <a:latin typeface="Times New Roman" panose="02020603050405020304" pitchFamily="18" charset="0"/>
              <a:cs typeface="Times New Roman" panose="02020603050405020304" pitchFamily="18" charset="0"/>
            </a:endParaRPr>
          </a:p>
        </p:txBody>
      </p:sp>
      <p:sp>
        <p:nvSpPr>
          <p:cNvPr id="24" name="Title 1"/>
          <p:cNvSpPr txBox="1">
            <a:spLocks/>
          </p:cNvSpPr>
          <p:nvPr/>
        </p:nvSpPr>
        <p:spPr bwMode="auto">
          <a:xfrm>
            <a:off x="601616" y="5221933"/>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phaseFast</a:t>
            </a:r>
          </a:p>
        </p:txBody>
      </p:sp>
      <p:sp>
        <p:nvSpPr>
          <p:cNvPr id="25" name="TextBox 24"/>
          <p:cNvSpPr txBox="1"/>
          <p:nvPr/>
        </p:nvSpPr>
        <p:spPr>
          <a:xfrm>
            <a:off x="1066800" y="5650468"/>
            <a:ext cx="7696200" cy="369332"/>
          </a:xfrm>
          <a:prstGeom prst="rect">
            <a:avLst/>
          </a:prstGeom>
          <a:noFill/>
        </p:spPr>
        <p:txBody>
          <a:bodyPr wrap="square" rtlCol="0">
            <a:spAutoFit/>
          </a:bodyPr>
          <a:lstStyle/>
          <a:p>
            <a:pPr lvl="0" algn="just"/>
            <a:r>
              <a:rPr lang="en-US" sz="1800" dirty="0"/>
              <a:t>Specifies the name of the TCC Curve object that determines the Phase Fast trip.</a:t>
            </a:r>
          </a:p>
        </p:txBody>
      </p:sp>
    </p:spTree>
    <p:extLst>
      <p:ext uri="{BB962C8B-B14F-4D97-AF65-F5344CB8AC3E}">
        <p14:creationId xmlns:p14="http://schemas.microsoft.com/office/powerpoint/2010/main" val="1217813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465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Recloser.dss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"Recloser.cb1"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NumFast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=1200 Shots=4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RecloseIntervals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 2, 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571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txBox="1">
            <a:spLocks/>
          </p:cNvSpPr>
          <p:nvPr/>
        </p:nvSpPr>
        <p:spPr bwMode="auto">
          <a:xfrm>
            <a:off x="588814" y="3505200"/>
            <a:ext cx="4495800" cy="535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PhaseTrip</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066800" y="3897868"/>
            <a:ext cx="8077200" cy="369332"/>
          </a:xfrm>
          <a:prstGeom prst="rect">
            <a:avLst/>
          </a:prstGeom>
          <a:noFill/>
        </p:spPr>
        <p:txBody>
          <a:bodyPr wrap="square" rtlCol="0">
            <a:spAutoFit/>
          </a:bodyPr>
          <a:lstStyle/>
          <a:p>
            <a:pPr lvl="0" algn="just"/>
            <a:r>
              <a:rPr lang="en-US" sz="1800" dirty="0"/>
              <a:t>Specifies a Multiplier or actual phase amps for the phase TCC curve. Defaults to 1.0.</a:t>
            </a:r>
          </a:p>
        </p:txBody>
      </p:sp>
      <p:sp>
        <p:nvSpPr>
          <p:cNvPr id="20" name="Title 1"/>
          <p:cNvSpPr txBox="1">
            <a:spLocks/>
          </p:cNvSpPr>
          <p:nvPr/>
        </p:nvSpPr>
        <p:spPr bwMode="auto">
          <a:xfrm>
            <a:off x="588814" y="2956115"/>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PhaseDelayed</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74408" y="3318956"/>
            <a:ext cx="7917191" cy="369332"/>
          </a:xfrm>
          <a:prstGeom prst="rect">
            <a:avLst/>
          </a:prstGeom>
          <a:noFill/>
        </p:spPr>
        <p:txBody>
          <a:bodyPr wrap="square" rtlCol="0">
            <a:spAutoFit/>
          </a:bodyPr>
          <a:lstStyle/>
          <a:p>
            <a:pPr lvl="0" algn="just"/>
            <a:r>
              <a:rPr lang="en-US" sz="1800" dirty="0"/>
              <a:t>Specifies the name of the TCC Curve object that determines the Phase Delayed trip.</a:t>
            </a:r>
          </a:p>
        </p:txBody>
      </p:sp>
      <p:sp>
        <p:nvSpPr>
          <p:cNvPr id="22" name="Title 1"/>
          <p:cNvSpPr txBox="1">
            <a:spLocks/>
          </p:cNvSpPr>
          <p:nvPr/>
        </p:nvSpPr>
        <p:spPr bwMode="auto">
          <a:xfrm>
            <a:off x="596931" y="4191000"/>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TDPhFast</a:t>
            </a:r>
          </a:p>
        </p:txBody>
      </p:sp>
      <p:sp>
        <p:nvSpPr>
          <p:cNvPr id="26" name="TextBox 25"/>
          <p:cNvSpPr txBox="1"/>
          <p:nvPr/>
        </p:nvSpPr>
        <p:spPr>
          <a:xfrm>
            <a:off x="1052462" y="4572000"/>
            <a:ext cx="7786737" cy="646331"/>
          </a:xfrm>
          <a:prstGeom prst="rect">
            <a:avLst/>
          </a:prstGeom>
          <a:noFill/>
        </p:spPr>
        <p:txBody>
          <a:bodyPr wrap="square" rtlCol="0">
            <a:spAutoFit/>
          </a:bodyPr>
          <a:lstStyle/>
          <a:p>
            <a:pPr lvl="0" algn="just"/>
            <a:r>
              <a:rPr lang="en-US" sz="1800" dirty="0"/>
              <a:t>Specifies a time dial for Phase Fast trip curve. It is a multiplier on time axis of specified curve. Default=1.0.</a:t>
            </a:r>
          </a:p>
        </p:txBody>
      </p:sp>
      <p:sp>
        <p:nvSpPr>
          <p:cNvPr id="27" name="Title 1"/>
          <p:cNvSpPr txBox="1">
            <a:spLocks/>
          </p:cNvSpPr>
          <p:nvPr/>
        </p:nvSpPr>
        <p:spPr bwMode="auto">
          <a:xfrm>
            <a:off x="616856" y="5154910"/>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TDPhDelayed</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052462" y="5486400"/>
            <a:ext cx="7710538" cy="646331"/>
          </a:xfrm>
          <a:prstGeom prst="rect">
            <a:avLst/>
          </a:prstGeom>
          <a:noFill/>
        </p:spPr>
        <p:txBody>
          <a:bodyPr wrap="square" rtlCol="0">
            <a:spAutoFit/>
          </a:bodyPr>
          <a:lstStyle/>
          <a:p>
            <a:pPr lvl="0" algn="just"/>
            <a:r>
              <a:rPr lang="en-US" sz="1800" dirty="0"/>
              <a:t>Specifies a time dial for Phase Delayed trip curve. It is a multiplier on time axis of specified curve. Default=1.0.</a:t>
            </a:r>
          </a:p>
        </p:txBody>
      </p:sp>
    </p:spTree>
    <p:extLst>
      <p:ext uri="{BB962C8B-B14F-4D97-AF65-F5344CB8AC3E}">
        <p14:creationId xmlns:p14="http://schemas.microsoft.com/office/powerpoint/2010/main" val="19079825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465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Recloser.dss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"Recloser.cb1"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NumFast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=1200 Shots=4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RecloseIntervals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 2, 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571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3" name="Title 1"/>
          <p:cNvSpPr txBox="1">
            <a:spLocks/>
          </p:cNvSpPr>
          <p:nvPr/>
        </p:nvSpPr>
        <p:spPr bwMode="auto">
          <a:xfrm>
            <a:off x="617465" y="2868707"/>
            <a:ext cx="4495800" cy="535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PhaseInst</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066800" y="3293685"/>
            <a:ext cx="7772400" cy="923330"/>
          </a:xfrm>
          <a:prstGeom prst="rect">
            <a:avLst/>
          </a:prstGeom>
          <a:noFill/>
        </p:spPr>
        <p:txBody>
          <a:bodyPr wrap="square" rtlCol="0">
            <a:spAutoFit/>
          </a:bodyPr>
          <a:lstStyle/>
          <a:p>
            <a:pPr lvl="0" algn="just"/>
            <a:r>
              <a:rPr lang="en-US" sz="1800" dirty="0"/>
              <a:t>Specifies the actual amps (Current relay) or kW (reverse power relay) for instantaneous phase trip which is assumed to happen in 0.01 sec + Delay Time. Default is 0.0, which signifies no instantaneous trip.</a:t>
            </a:r>
          </a:p>
        </p:txBody>
      </p:sp>
      <p:sp>
        <p:nvSpPr>
          <p:cNvPr id="25" name="Title 1"/>
          <p:cNvSpPr txBox="1">
            <a:spLocks/>
          </p:cNvSpPr>
          <p:nvPr/>
        </p:nvSpPr>
        <p:spPr bwMode="auto">
          <a:xfrm>
            <a:off x="588814" y="4155133"/>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GroundFast</a:t>
            </a:r>
          </a:p>
        </p:txBody>
      </p:sp>
      <p:sp>
        <p:nvSpPr>
          <p:cNvPr id="29" name="TextBox 28"/>
          <p:cNvSpPr txBox="1"/>
          <p:nvPr/>
        </p:nvSpPr>
        <p:spPr>
          <a:xfrm>
            <a:off x="1093622" y="4547951"/>
            <a:ext cx="7772400" cy="369332"/>
          </a:xfrm>
          <a:prstGeom prst="rect">
            <a:avLst/>
          </a:prstGeom>
          <a:noFill/>
        </p:spPr>
        <p:txBody>
          <a:bodyPr wrap="square" rtlCol="0">
            <a:spAutoFit/>
          </a:bodyPr>
          <a:lstStyle/>
          <a:p>
            <a:pPr lvl="0" algn="just"/>
            <a:r>
              <a:rPr lang="en-US" sz="1800" dirty="0"/>
              <a:t>Specifies the name of the TCC Curve object that determines the Ground Fast trip.</a:t>
            </a:r>
          </a:p>
        </p:txBody>
      </p:sp>
      <p:sp>
        <p:nvSpPr>
          <p:cNvPr id="30" name="Title 1"/>
          <p:cNvSpPr txBox="1">
            <a:spLocks/>
          </p:cNvSpPr>
          <p:nvPr/>
        </p:nvSpPr>
        <p:spPr bwMode="auto">
          <a:xfrm>
            <a:off x="588814" y="4890735"/>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GroundDelayed</a:t>
            </a:r>
            <a:endParaRPr lang="en-US" sz="2800" kern="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1066800" y="5285859"/>
            <a:ext cx="7799222" cy="646331"/>
          </a:xfrm>
          <a:prstGeom prst="rect">
            <a:avLst/>
          </a:prstGeom>
          <a:noFill/>
        </p:spPr>
        <p:txBody>
          <a:bodyPr wrap="square" rtlCol="0">
            <a:spAutoFit/>
          </a:bodyPr>
          <a:lstStyle/>
          <a:p>
            <a:pPr lvl="0" algn="just"/>
            <a:r>
              <a:rPr lang="en-US" sz="1800" dirty="0"/>
              <a:t>Specifies the name of the TCC Curve object that determines the Ground Delayed trip.</a:t>
            </a:r>
          </a:p>
        </p:txBody>
      </p:sp>
    </p:spTree>
    <p:extLst>
      <p:ext uri="{BB962C8B-B14F-4D97-AF65-F5344CB8AC3E}">
        <p14:creationId xmlns:p14="http://schemas.microsoft.com/office/powerpoint/2010/main" val="424245054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465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Recloser.dss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"Recloser.cb1"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NumFast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=1200 Shots=4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RecloseIntervals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 2, 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571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585157" y="2849809"/>
            <a:ext cx="4495800" cy="535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GroundTrip</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074725" y="3309101"/>
            <a:ext cx="7688275" cy="646331"/>
          </a:xfrm>
          <a:prstGeom prst="rect">
            <a:avLst/>
          </a:prstGeom>
          <a:noFill/>
        </p:spPr>
        <p:txBody>
          <a:bodyPr wrap="square" rtlCol="0">
            <a:spAutoFit/>
          </a:bodyPr>
          <a:lstStyle/>
          <a:p>
            <a:pPr lvl="0" algn="just"/>
            <a:r>
              <a:rPr lang="en-US" sz="1800" dirty="0"/>
              <a:t>Specifies a multiplier or actual ground amps (3I0) for the ground TCC curve. Defaults to 1.0.</a:t>
            </a:r>
          </a:p>
        </p:txBody>
      </p:sp>
      <p:sp>
        <p:nvSpPr>
          <p:cNvPr id="20" name="Title 1"/>
          <p:cNvSpPr txBox="1">
            <a:spLocks/>
          </p:cNvSpPr>
          <p:nvPr/>
        </p:nvSpPr>
        <p:spPr bwMode="auto">
          <a:xfrm>
            <a:off x="561992" y="3884722"/>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TDGrFast</a:t>
            </a:r>
            <a:endParaRPr lang="en-US" sz="24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66800" y="4234911"/>
            <a:ext cx="7620000" cy="646331"/>
          </a:xfrm>
          <a:prstGeom prst="rect">
            <a:avLst/>
          </a:prstGeom>
          <a:noFill/>
        </p:spPr>
        <p:txBody>
          <a:bodyPr wrap="square" rtlCol="0">
            <a:spAutoFit/>
          </a:bodyPr>
          <a:lstStyle/>
          <a:p>
            <a:pPr lvl="0" algn="just"/>
            <a:r>
              <a:rPr lang="en-US" sz="1800" dirty="0"/>
              <a:t>Specifies the time dial for Ground Fast trip curve. It is a multiplier on time axis of specified curve. Default=1.0.</a:t>
            </a:r>
          </a:p>
        </p:txBody>
      </p:sp>
      <p:sp>
        <p:nvSpPr>
          <p:cNvPr id="27" name="Title 1"/>
          <p:cNvSpPr txBox="1">
            <a:spLocks/>
          </p:cNvSpPr>
          <p:nvPr/>
        </p:nvSpPr>
        <p:spPr bwMode="auto">
          <a:xfrm>
            <a:off x="580831" y="4876800"/>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TDGrDelayed</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066800" y="5239603"/>
            <a:ext cx="7696200" cy="646331"/>
          </a:xfrm>
          <a:prstGeom prst="rect">
            <a:avLst/>
          </a:prstGeom>
          <a:noFill/>
        </p:spPr>
        <p:txBody>
          <a:bodyPr wrap="square" rtlCol="0">
            <a:spAutoFit/>
          </a:bodyPr>
          <a:lstStyle/>
          <a:p>
            <a:pPr lvl="0" algn="just"/>
            <a:r>
              <a:rPr lang="en-US" sz="1800" dirty="0"/>
              <a:t>Specifies the time dial for Ground Delayed trip curve. It is a multiplier on time axis of specified curve. Default=1.0.</a:t>
            </a:r>
          </a:p>
        </p:txBody>
      </p:sp>
    </p:spTree>
    <p:extLst>
      <p:ext uri="{BB962C8B-B14F-4D97-AF65-F5344CB8AC3E}">
        <p14:creationId xmlns:p14="http://schemas.microsoft.com/office/powerpoint/2010/main" val="159872041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5465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Recloser.dss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"Recloser.cb1"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NumFast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TDPhDelayed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PhaseInst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Ext_Inv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GroundTrip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TDGrFast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TDGrDelayed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GroundInst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=1200 Shots=4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RecloseIntervals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 2, 2, )</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9" name="Rectangle 2"/>
          <p:cNvSpPr>
            <a:spLocks noChangeArrowheads="1"/>
          </p:cNvSpPr>
          <p:nvPr/>
        </p:nvSpPr>
        <p:spPr bwMode="auto">
          <a:xfrm>
            <a:off x="588814" y="25716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2" name="Title 1"/>
          <p:cNvSpPr txBox="1">
            <a:spLocks/>
          </p:cNvSpPr>
          <p:nvPr/>
        </p:nvSpPr>
        <p:spPr bwMode="auto">
          <a:xfrm>
            <a:off x="617465" y="2872974"/>
            <a:ext cx="4495800" cy="535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GroundInst</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066800" y="3300368"/>
            <a:ext cx="7696200" cy="923330"/>
          </a:xfrm>
          <a:prstGeom prst="rect">
            <a:avLst/>
          </a:prstGeom>
          <a:noFill/>
        </p:spPr>
        <p:txBody>
          <a:bodyPr wrap="square" rtlCol="0">
            <a:spAutoFit/>
          </a:bodyPr>
          <a:lstStyle/>
          <a:p>
            <a:pPr lvl="0" algn="just"/>
            <a:r>
              <a:rPr lang="en-US" sz="1800" dirty="0"/>
              <a:t>Specifies the actual amps for instantaneous ground trip which is assumed to happen in 0.01 sec + Delay Time. Default is 0.0, which signifies no instantaneous trip.</a:t>
            </a:r>
          </a:p>
        </p:txBody>
      </p:sp>
      <p:sp>
        <p:nvSpPr>
          <p:cNvPr id="24" name="Title 1"/>
          <p:cNvSpPr txBox="1">
            <a:spLocks/>
          </p:cNvSpPr>
          <p:nvPr/>
        </p:nvSpPr>
        <p:spPr bwMode="auto">
          <a:xfrm>
            <a:off x="623010" y="4075146"/>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shots</a:t>
            </a:r>
          </a:p>
        </p:txBody>
      </p:sp>
      <p:sp>
        <p:nvSpPr>
          <p:cNvPr id="25" name="TextBox 24"/>
          <p:cNvSpPr txBox="1"/>
          <p:nvPr/>
        </p:nvSpPr>
        <p:spPr>
          <a:xfrm>
            <a:off x="1055218" y="4517329"/>
            <a:ext cx="7707782" cy="646331"/>
          </a:xfrm>
          <a:prstGeom prst="rect">
            <a:avLst/>
          </a:prstGeom>
          <a:noFill/>
        </p:spPr>
        <p:txBody>
          <a:bodyPr wrap="square" rtlCol="0">
            <a:spAutoFit/>
          </a:bodyPr>
          <a:lstStyle/>
          <a:p>
            <a:pPr lvl="0" algn="just"/>
            <a:r>
              <a:rPr lang="en-US" sz="1800" dirty="0"/>
              <a:t>Specifies the total Number of fast and delayed shots to lockout. Default is 4. This is one more than the number of reclose intervals.</a:t>
            </a:r>
          </a:p>
        </p:txBody>
      </p:sp>
      <p:sp>
        <p:nvSpPr>
          <p:cNvPr id="26" name="Title 1"/>
          <p:cNvSpPr txBox="1">
            <a:spLocks/>
          </p:cNvSpPr>
          <p:nvPr/>
        </p:nvSpPr>
        <p:spPr bwMode="auto">
          <a:xfrm>
            <a:off x="670501" y="5101351"/>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RecloseIntervals</a:t>
            </a:r>
            <a:endParaRPr lang="en-US" sz="2800" kern="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055218" y="5498068"/>
            <a:ext cx="7293510" cy="646331"/>
          </a:xfrm>
          <a:prstGeom prst="rect">
            <a:avLst/>
          </a:prstGeom>
          <a:noFill/>
        </p:spPr>
        <p:txBody>
          <a:bodyPr wrap="square" rtlCol="0">
            <a:spAutoFit/>
          </a:bodyPr>
          <a:lstStyle/>
          <a:p>
            <a:pPr lvl="0" algn="just"/>
            <a:r>
              <a:rPr lang="en-US" sz="1800" dirty="0"/>
              <a:t>Specifies an array of reclose intervals. Default for </a:t>
            </a:r>
            <a:r>
              <a:rPr lang="en-US" sz="1800" dirty="0" err="1"/>
              <a:t>Recloser</a:t>
            </a:r>
            <a:r>
              <a:rPr lang="en-US" sz="1800" dirty="0"/>
              <a:t> is (0.5, 2.0, 2.0) seconds.</a:t>
            </a:r>
          </a:p>
        </p:txBody>
      </p:sp>
    </p:spTree>
    <p:extLst>
      <p:ext uri="{BB962C8B-B14F-4D97-AF65-F5344CB8AC3E}">
        <p14:creationId xmlns:p14="http://schemas.microsoft.com/office/powerpoint/2010/main" val="337671341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69797"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Fuse.dss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New "Fuse.f1" </a:t>
            </a:r>
            <a:r>
              <a:rPr lang="en-US" sz="1600" dirty="0" err="1">
                <a:solidFill>
                  <a:srgbClr val="000000"/>
                </a:solidFill>
                <a:latin typeface="Calibri" panose="020F0502020204030204" pitchFamily="34" charset="0"/>
              </a:rPr>
              <a:t>MonitoredObj</a:t>
            </a:r>
            <a:r>
              <a:rPr lang="en-US" sz="1600" dirty="0">
                <a:solidFill>
                  <a:srgbClr val="000000"/>
                </a:solidFill>
                <a:latin typeface="Calibri" panose="020F0502020204030204" pitchFamily="34" charset="0"/>
              </a:rPr>
              <a:t>=Line.L6 </a:t>
            </a:r>
            <a:r>
              <a:rPr lang="en-US" sz="1600" dirty="0" err="1">
                <a:solidFill>
                  <a:srgbClr val="000000"/>
                </a:solidFill>
                <a:latin typeface="Calibri" panose="020F0502020204030204" pitchFamily="34" charset="0"/>
              </a:rPr>
              <a:t>MonitoredTerm</a:t>
            </a:r>
            <a:r>
              <a:rPr lang="en-US" sz="1600" dirty="0">
                <a:solidFill>
                  <a:srgbClr val="000000"/>
                </a:solidFill>
                <a:latin typeface="Calibri" panose="020F0502020204030204" pitchFamily="34" charset="0"/>
              </a:rPr>
              <a:t>=1 </a:t>
            </a:r>
            <a:r>
              <a:rPr lang="en-US" sz="1600" dirty="0" err="1">
                <a:solidFill>
                  <a:srgbClr val="000000"/>
                </a:solidFill>
                <a:latin typeface="Calibri" panose="020F0502020204030204" pitchFamily="34" charset="0"/>
              </a:rPr>
              <a:t>FuseCurve</a:t>
            </a:r>
            <a:r>
              <a:rPr lang="en-US" sz="1600" dirty="0">
                <a:solidFill>
                  <a:srgbClr val="000000"/>
                </a:solidFill>
                <a:latin typeface="Calibri" panose="020F0502020204030204" pitchFamily="34" charset="0"/>
              </a:rPr>
              <a:t>=Klink </a:t>
            </a:r>
            <a:r>
              <a:rPr lang="en-US" sz="1600" dirty="0" err="1">
                <a:solidFill>
                  <a:srgbClr val="000000"/>
                </a:solidFill>
                <a:latin typeface="Calibri" panose="020F0502020204030204" pitchFamily="34" charset="0"/>
              </a:rPr>
              <a:t>RatedCurrent</a:t>
            </a:r>
            <a:r>
              <a:rPr lang="en-US" sz="1600" dirty="0">
                <a:solidFill>
                  <a:srgbClr val="000000"/>
                </a:solidFill>
                <a:latin typeface="Calibri" panose="020F0502020204030204" pitchFamily="34" charset="0"/>
              </a:rPr>
              <a:t>=65</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24" name="TextBox 23"/>
          <p:cNvSpPr txBox="1"/>
          <p:nvPr/>
        </p:nvSpPr>
        <p:spPr>
          <a:xfrm>
            <a:off x="1122883" y="2424767"/>
            <a:ext cx="7676083" cy="2985433"/>
          </a:xfrm>
          <a:prstGeom prst="rect">
            <a:avLst/>
          </a:prstGeom>
          <a:noFill/>
        </p:spPr>
        <p:txBody>
          <a:bodyPr wrap="square" rtlCol="0">
            <a:spAutoFit/>
          </a:bodyPr>
          <a:lstStyle/>
          <a:p>
            <a:pPr marL="342900" lvl="0" indent="-342900" algn="just">
              <a:buFont typeface="Arial" panose="020B0604020202020204" pitchFamily="34" charset="0"/>
              <a:buChar char="•"/>
            </a:pPr>
            <a:r>
              <a:rPr lang="en-US" sz="1800" dirty="0">
                <a:solidFill>
                  <a:srgbClr val="000000"/>
                </a:solidFill>
              </a:rPr>
              <a:t>Fuses have elements that melt if enough current flows through it for enough time.</a:t>
            </a:r>
          </a:p>
          <a:p>
            <a:pPr marL="342900" lvl="0" indent="-342900" algn="just">
              <a:buFont typeface="Arial" panose="020B0604020202020204" pitchFamily="34" charset="0"/>
              <a:buChar char="•"/>
            </a:pPr>
            <a:r>
              <a:rPr lang="en-US" sz="1800" dirty="0">
                <a:solidFill>
                  <a:srgbClr val="000000"/>
                </a:solidFill>
              </a:rPr>
              <a:t>Industry standards specify two types of expulsion fuses.</a:t>
            </a:r>
          </a:p>
          <a:p>
            <a:pPr marL="800100" lvl="1" indent="-342900" algn="just">
              <a:buFont typeface="Wingdings" panose="05000000000000000000" pitchFamily="2" charset="2"/>
              <a:buChar char="§"/>
            </a:pPr>
            <a:r>
              <a:rPr lang="en-US" sz="1600" dirty="0">
                <a:solidFill>
                  <a:srgbClr val="000000"/>
                </a:solidFill>
              </a:rPr>
              <a:t>K-type: fast fuse with speed ratio of 6-8</a:t>
            </a:r>
          </a:p>
          <a:p>
            <a:pPr marL="800100" lvl="1" indent="-342900" algn="just">
              <a:buFont typeface="Wingdings" panose="05000000000000000000" pitchFamily="2" charset="2"/>
              <a:buChar char="§"/>
            </a:pPr>
            <a:r>
              <a:rPr lang="en-US" sz="1600" dirty="0">
                <a:solidFill>
                  <a:srgbClr val="000000"/>
                </a:solidFill>
              </a:rPr>
              <a:t>T-type: slower fuse with speed ratio of 10-13</a:t>
            </a:r>
          </a:p>
          <a:p>
            <a:pPr marL="285750" lvl="0" indent="-285750">
              <a:buFont typeface="Arial" panose="020B0604020202020204" pitchFamily="34" charset="0"/>
              <a:buChar char="•"/>
            </a:pPr>
            <a:r>
              <a:rPr lang="en-US" sz="1800" dirty="0">
                <a:solidFill>
                  <a:srgbClr val="000000"/>
                </a:solidFill>
              </a:rPr>
              <a:t>The speed ratio is the ratio of </a:t>
            </a:r>
          </a:p>
          <a:p>
            <a:pPr marL="742950" lvl="1" indent="-285750">
              <a:buFont typeface="Wingdings" panose="05000000000000000000" pitchFamily="2" charset="2"/>
              <a:buChar char="§"/>
            </a:pPr>
            <a:r>
              <a:rPr lang="en-US" sz="1600" dirty="0">
                <a:solidFill>
                  <a:srgbClr val="000000"/>
                </a:solidFill>
              </a:rPr>
              <a:t>The melting current at 0.1 second to</a:t>
            </a:r>
          </a:p>
          <a:p>
            <a:pPr marL="742950" lvl="1" indent="-285750">
              <a:buFont typeface="Wingdings" panose="05000000000000000000" pitchFamily="2" charset="2"/>
              <a:buChar char="§"/>
            </a:pPr>
            <a:r>
              <a:rPr lang="en-US" sz="1600" dirty="0">
                <a:solidFill>
                  <a:srgbClr val="000000"/>
                </a:solidFill>
              </a:rPr>
              <a:t>the melting current at X seconds, where X is 300 for fuse ratings below 100 amps and X is 600 for fuse ratings above 100 amps.</a:t>
            </a:r>
          </a:p>
          <a:p>
            <a:pPr marL="0" lvl="1"/>
            <a:r>
              <a:rPr lang="en-US" sz="1800" dirty="0">
                <a:solidFill>
                  <a:srgbClr val="000000"/>
                </a:solidFill>
              </a:rPr>
              <a:t>The current rating is the level of current the fuse can safely carry for an indefinite period of time.</a:t>
            </a:r>
          </a:p>
        </p:txBody>
      </p:sp>
      <p:sp>
        <p:nvSpPr>
          <p:cNvPr id="14" name="Rectangle 2"/>
          <p:cNvSpPr>
            <a:spLocks noChangeArrowheads="1"/>
          </p:cNvSpPr>
          <p:nvPr/>
        </p:nvSpPr>
        <p:spPr bwMode="auto">
          <a:xfrm>
            <a:off x="588814" y="19620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Tree>
    <p:extLst>
      <p:ext uri="{BB962C8B-B14F-4D97-AF65-F5344CB8AC3E}">
        <p14:creationId xmlns:p14="http://schemas.microsoft.com/office/powerpoint/2010/main" val="332385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93718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84860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Substation transformer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XHL=8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bus=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conn=delta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bus=650                conn=wye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=4.16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 </a:t>
            </a: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1042555" y="3151653"/>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t>
            </a:r>
            <a:endParaRPr lang="en-US" sz="3600" kern="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295401" y="3680588"/>
            <a:ext cx="7543799" cy="923330"/>
          </a:xfrm>
          <a:prstGeom prst="rect">
            <a:avLst/>
          </a:prstGeom>
          <a:noFill/>
        </p:spPr>
        <p:txBody>
          <a:bodyPr wrap="square" rtlCol="0">
            <a:spAutoFit/>
          </a:bodyPr>
          <a:lstStyle/>
          <a:p>
            <a:pPr lvl="0" algn="just"/>
            <a:r>
              <a:rPr lang="en-US" sz="1800" dirty="0"/>
              <a:t>It specifies the rated voltage of this winding, in kV. For transformers designated 2‐ or 3‐phase, enter phase-to‐phase kV. For all other designations, enter actual winding kV rating. Default is 12.47 kV.</a:t>
            </a:r>
            <a:endParaRPr lang="en-US" sz="900" baseline="30000" dirty="0"/>
          </a:p>
        </p:txBody>
      </p:sp>
      <p:sp>
        <p:nvSpPr>
          <p:cNvPr id="15" name="Title 1"/>
          <p:cNvSpPr txBox="1">
            <a:spLocks/>
          </p:cNvSpPr>
          <p:nvPr/>
        </p:nvSpPr>
        <p:spPr bwMode="auto">
          <a:xfrm>
            <a:off x="1042555" y="4597727"/>
            <a:ext cx="4495800" cy="627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a:t>
            </a:r>
            <a:endParaRPr lang="en-US" sz="36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87162" y="5158769"/>
            <a:ext cx="6332838" cy="369332"/>
          </a:xfrm>
          <a:prstGeom prst="rect">
            <a:avLst/>
          </a:prstGeom>
          <a:noFill/>
        </p:spPr>
        <p:txBody>
          <a:bodyPr wrap="square" rtlCol="0">
            <a:spAutoFit/>
          </a:bodyPr>
          <a:lstStyle/>
          <a:p>
            <a:pPr lvl="0" algn="just"/>
            <a:r>
              <a:rPr lang="en-US" sz="1800" dirty="0"/>
              <a:t>It specifies the base kVA rating of this winding.</a:t>
            </a:r>
            <a:endParaRPr lang="en-US" sz="900" baseline="30000" dirty="0"/>
          </a:p>
        </p:txBody>
      </p:sp>
    </p:spTree>
    <p:extLst>
      <p:ext uri="{BB962C8B-B14F-4D97-AF65-F5344CB8AC3E}">
        <p14:creationId xmlns:p14="http://schemas.microsoft.com/office/powerpoint/2010/main" val="374413232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69797"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Fuse.dss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"Fuse.f1"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FuseCurve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=Klink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RatedCurrent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=65</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2"/>
          <p:cNvSpPr>
            <a:spLocks noChangeArrowheads="1"/>
          </p:cNvSpPr>
          <p:nvPr/>
        </p:nvSpPr>
        <p:spPr bwMode="auto">
          <a:xfrm>
            <a:off x="588814" y="19620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1" name="Title 1"/>
          <p:cNvSpPr txBox="1">
            <a:spLocks/>
          </p:cNvSpPr>
          <p:nvPr/>
        </p:nvSpPr>
        <p:spPr bwMode="auto">
          <a:xfrm>
            <a:off x="596188" y="2256646"/>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"Fuse.f1"</a:t>
            </a:r>
          </a:p>
        </p:txBody>
      </p:sp>
      <p:sp>
        <p:nvSpPr>
          <p:cNvPr id="12" name="TextBox 11"/>
          <p:cNvSpPr txBox="1"/>
          <p:nvPr/>
        </p:nvSpPr>
        <p:spPr>
          <a:xfrm>
            <a:off x="1235502" y="2653985"/>
            <a:ext cx="7362336" cy="369332"/>
          </a:xfrm>
          <a:prstGeom prst="rect">
            <a:avLst/>
          </a:prstGeom>
          <a:noFill/>
        </p:spPr>
        <p:txBody>
          <a:bodyPr wrap="square" rtlCol="0">
            <a:spAutoFit/>
          </a:bodyPr>
          <a:lstStyle/>
          <a:p>
            <a:pPr lvl="0" algn="just"/>
            <a:r>
              <a:rPr lang="en-US" sz="1800" dirty="0"/>
              <a:t>Defines a fuse object named f1. </a:t>
            </a:r>
          </a:p>
        </p:txBody>
      </p:sp>
      <p:sp>
        <p:nvSpPr>
          <p:cNvPr id="13" name="Title 1"/>
          <p:cNvSpPr txBox="1">
            <a:spLocks/>
          </p:cNvSpPr>
          <p:nvPr/>
        </p:nvSpPr>
        <p:spPr bwMode="auto">
          <a:xfrm>
            <a:off x="598364" y="2990874"/>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MonitoredObj</a:t>
            </a:r>
            <a:endParaRPr lang="en-US" sz="28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235502" y="3420070"/>
            <a:ext cx="7603698" cy="923330"/>
          </a:xfrm>
          <a:prstGeom prst="rect">
            <a:avLst/>
          </a:prstGeom>
          <a:noFill/>
        </p:spPr>
        <p:txBody>
          <a:bodyPr wrap="square" rtlCol="0">
            <a:spAutoFit/>
          </a:bodyPr>
          <a:lstStyle/>
          <a:p>
            <a:pPr lvl="0" algn="just"/>
            <a:r>
              <a:rPr lang="en-US" sz="1800" dirty="0"/>
              <a:t>Specifies the full object name of the circuit element, typically a line, transformer, load, or generator, to which the Fuse is connected. This is the "monitored" element. There is no default; must be specified.</a:t>
            </a:r>
          </a:p>
        </p:txBody>
      </p:sp>
      <p:sp>
        <p:nvSpPr>
          <p:cNvPr id="19" name="Title 1"/>
          <p:cNvSpPr txBox="1">
            <a:spLocks/>
          </p:cNvSpPr>
          <p:nvPr/>
        </p:nvSpPr>
        <p:spPr bwMode="auto">
          <a:xfrm>
            <a:off x="637583" y="4316710"/>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MonitoredTerm</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35502" y="4739743"/>
            <a:ext cx="7527498" cy="646331"/>
          </a:xfrm>
          <a:prstGeom prst="rect">
            <a:avLst/>
          </a:prstGeom>
          <a:noFill/>
        </p:spPr>
        <p:txBody>
          <a:bodyPr wrap="square" rtlCol="0">
            <a:spAutoFit/>
          </a:bodyPr>
          <a:lstStyle/>
          <a:p>
            <a:pPr lvl="0" algn="just"/>
            <a:r>
              <a:rPr lang="en-US" sz="1800" dirty="0"/>
              <a:t>Specifies the number of the terminal of the circuit element to which the Fuse is connected. 1 or 2, typically. Default is 1.</a:t>
            </a:r>
          </a:p>
        </p:txBody>
      </p:sp>
    </p:spTree>
    <p:extLst>
      <p:ext uri="{BB962C8B-B14F-4D97-AF65-F5344CB8AC3E}">
        <p14:creationId xmlns:p14="http://schemas.microsoft.com/office/powerpoint/2010/main" val="204557128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069797"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Fuse.dss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"Fuse.f1"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MonitoredObj</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MonitoredTerm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FuseCurve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=Klink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RatedCurrent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=65</a:t>
            </a: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2"/>
          <p:cNvSpPr>
            <a:spLocks noChangeArrowheads="1"/>
          </p:cNvSpPr>
          <p:nvPr/>
        </p:nvSpPr>
        <p:spPr bwMode="auto">
          <a:xfrm>
            <a:off x="588814" y="19620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1" name="Title 1"/>
          <p:cNvSpPr txBox="1">
            <a:spLocks/>
          </p:cNvSpPr>
          <p:nvPr/>
        </p:nvSpPr>
        <p:spPr bwMode="auto">
          <a:xfrm>
            <a:off x="604683" y="2327657"/>
            <a:ext cx="4495800" cy="493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Fusecurve</a:t>
            </a:r>
            <a:endParaRPr lang="en-US" sz="24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066800" y="2788458"/>
            <a:ext cx="7362336" cy="369332"/>
          </a:xfrm>
          <a:prstGeom prst="rect">
            <a:avLst/>
          </a:prstGeom>
          <a:noFill/>
        </p:spPr>
        <p:txBody>
          <a:bodyPr wrap="square" rtlCol="0">
            <a:spAutoFit/>
          </a:bodyPr>
          <a:lstStyle/>
          <a:p>
            <a:pPr lvl="0" algn="just"/>
            <a:r>
              <a:rPr lang="en-US" sz="1800" dirty="0"/>
              <a:t>Specifies the name of the TCC Curve object that determines the fuse blowing.</a:t>
            </a:r>
          </a:p>
        </p:txBody>
      </p:sp>
      <p:sp>
        <p:nvSpPr>
          <p:cNvPr id="23" name="Title 1"/>
          <p:cNvSpPr txBox="1">
            <a:spLocks/>
          </p:cNvSpPr>
          <p:nvPr/>
        </p:nvSpPr>
        <p:spPr bwMode="auto">
          <a:xfrm>
            <a:off x="604683" y="3147530"/>
            <a:ext cx="4495800" cy="4076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RatedCurrent</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066800" y="3596209"/>
            <a:ext cx="7369710" cy="646331"/>
          </a:xfrm>
          <a:prstGeom prst="rect">
            <a:avLst/>
          </a:prstGeom>
          <a:noFill/>
        </p:spPr>
        <p:txBody>
          <a:bodyPr wrap="square" rtlCol="0">
            <a:spAutoFit/>
          </a:bodyPr>
          <a:lstStyle/>
          <a:p>
            <a:pPr lvl="0" algn="just"/>
            <a:r>
              <a:rPr lang="en-US" sz="1800" dirty="0"/>
              <a:t>Specifies a multiplier or actual phase amps for the phase TCC curve. Defaults to 1.0.</a:t>
            </a:r>
          </a:p>
        </p:txBody>
      </p:sp>
    </p:spTree>
    <p:extLst>
      <p:ext uri="{BB962C8B-B14F-4D97-AF65-F5344CB8AC3E}">
        <p14:creationId xmlns:p14="http://schemas.microsoft.com/office/powerpoint/2010/main" val="41299860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47920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Monitor.dss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lvl="0">
              <a:defRPr/>
            </a:pPr>
            <a:r>
              <a:rPr lang="fr-FR" sz="1600" dirty="0">
                <a:solidFill>
                  <a:srgbClr val="000000"/>
                </a:solidFill>
                <a:latin typeface="Calibri" panose="020F0502020204030204" pitchFamily="34" charset="0"/>
              </a:rPr>
              <a:t>New "Monitor.cb1" </a:t>
            </a:r>
            <a:r>
              <a:rPr lang="fr-FR" sz="1600" dirty="0" err="1">
                <a:solidFill>
                  <a:srgbClr val="000000"/>
                </a:solidFill>
                <a:latin typeface="Calibri" panose="020F0502020204030204" pitchFamily="34" charset="0"/>
              </a:rPr>
              <a:t>element</a:t>
            </a:r>
            <a:r>
              <a:rPr lang="fr-FR" sz="1600" dirty="0">
                <a:solidFill>
                  <a:srgbClr val="000000"/>
                </a:solidFill>
                <a:latin typeface="Calibri" panose="020F0502020204030204" pitchFamily="34" charset="0"/>
              </a:rPr>
              <a:t>=Line.L1 terminal=1 mode=0</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2"/>
          <p:cNvSpPr>
            <a:spLocks noChangeArrowheads="1"/>
          </p:cNvSpPr>
          <p:nvPr/>
        </p:nvSpPr>
        <p:spPr bwMode="auto">
          <a:xfrm>
            <a:off x="588814" y="19620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609600" y="2224766"/>
            <a:ext cx="44958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"Monitor.cb1"</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123435" y="2667000"/>
            <a:ext cx="6332838" cy="369332"/>
          </a:xfrm>
          <a:prstGeom prst="rect">
            <a:avLst/>
          </a:prstGeom>
          <a:noFill/>
        </p:spPr>
        <p:txBody>
          <a:bodyPr wrap="square" rtlCol="0">
            <a:spAutoFit/>
          </a:bodyPr>
          <a:lstStyle/>
          <a:p>
            <a:pPr lvl="0" algn="just"/>
            <a:r>
              <a:rPr lang="en-US" sz="1800" dirty="0"/>
              <a:t>Defines a monitor object named cb1.</a:t>
            </a:r>
            <a:endParaRPr lang="en-US" sz="900" baseline="30000" dirty="0"/>
          </a:p>
        </p:txBody>
      </p:sp>
      <p:sp>
        <p:nvSpPr>
          <p:cNvPr id="20" name="Title 1"/>
          <p:cNvSpPr txBox="1">
            <a:spLocks/>
          </p:cNvSpPr>
          <p:nvPr/>
        </p:nvSpPr>
        <p:spPr bwMode="auto">
          <a:xfrm>
            <a:off x="641299" y="2895600"/>
            <a:ext cx="4495800" cy="4324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element</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143000" y="3200400"/>
            <a:ext cx="7509976" cy="646331"/>
          </a:xfrm>
          <a:prstGeom prst="rect">
            <a:avLst/>
          </a:prstGeom>
          <a:noFill/>
        </p:spPr>
        <p:txBody>
          <a:bodyPr wrap="square" rtlCol="0">
            <a:spAutoFit/>
          </a:bodyPr>
          <a:lstStyle/>
          <a:p>
            <a:pPr lvl="0" algn="just"/>
            <a:r>
              <a:rPr lang="en-US" sz="1800" dirty="0"/>
              <a:t>Specifies the name of an existing circuit element to which the monitor is to be connected.</a:t>
            </a:r>
            <a:endParaRPr lang="en-US" sz="900" baseline="30000" dirty="0"/>
          </a:p>
        </p:txBody>
      </p:sp>
      <p:sp>
        <p:nvSpPr>
          <p:cNvPr id="26" name="Title 1"/>
          <p:cNvSpPr txBox="1">
            <a:spLocks/>
          </p:cNvSpPr>
          <p:nvPr/>
        </p:nvSpPr>
        <p:spPr bwMode="auto">
          <a:xfrm>
            <a:off x="670501" y="4270176"/>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mode</a:t>
            </a:r>
          </a:p>
        </p:txBody>
      </p:sp>
      <p:sp>
        <p:nvSpPr>
          <p:cNvPr id="27" name="TextBox 26"/>
          <p:cNvSpPr txBox="1"/>
          <p:nvPr/>
        </p:nvSpPr>
        <p:spPr>
          <a:xfrm>
            <a:off x="1143000" y="4725650"/>
            <a:ext cx="7772400" cy="1446550"/>
          </a:xfrm>
          <a:prstGeom prst="rect">
            <a:avLst/>
          </a:prstGeom>
          <a:noFill/>
        </p:spPr>
        <p:txBody>
          <a:bodyPr wrap="square" rtlCol="0">
            <a:spAutoFit/>
          </a:bodyPr>
          <a:lstStyle/>
          <a:p>
            <a:pPr lvl="0" algn="just"/>
            <a:r>
              <a:rPr lang="en-US" sz="1800" dirty="0"/>
              <a:t>An integer bitmask code to describe what the monitor will save. Monitors can save two basic types of quantities: 1) Voltage and current; 2) Power. The Mode codes are defined as follows:</a:t>
            </a:r>
          </a:p>
          <a:p>
            <a:pPr lvl="1" algn="just"/>
            <a:r>
              <a:rPr lang="en-US" sz="1600" dirty="0"/>
              <a:t>0: Standard mode - V and I, each phase, complex</a:t>
            </a:r>
          </a:p>
          <a:p>
            <a:pPr lvl="0" algn="just"/>
            <a:r>
              <a:rPr lang="en-US" sz="1800" dirty="0"/>
              <a:t>…</a:t>
            </a:r>
          </a:p>
        </p:txBody>
      </p:sp>
      <p:sp>
        <p:nvSpPr>
          <p:cNvPr id="28" name="TextBox 27"/>
          <p:cNvSpPr txBox="1"/>
          <p:nvPr/>
        </p:nvSpPr>
        <p:spPr>
          <a:xfrm>
            <a:off x="1143000" y="4117776"/>
            <a:ext cx="7620000" cy="369332"/>
          </a:xfrm>
          <a:prstGeom prst="rect">
            <a:avLst/>
          </a:prstGeom>
          <a:noFill/>
        </p:spPr>
        <p:txBody>
          <a:bodyPr wrap="square" rtlCol="0">
            <a:spAutoFit/>
          </a:bodyPr>
          <a:lstStyle/>
          <a:p>
            <a:pPr lvl="0" algn="just"/>
            <a:r>
              <a:rPr lang="en-US" sz="1800" dirty="0"/>
              <a:t>Specifies the number of the terminal to which the monitor will be connected.</a:t>
            </a:r>
            <a:endParaRPr lang="en-US" sz="900" baseline="30000" dirty="0"/>
          </a:p>
        </p:txBody>
      </p:sp>
      <p:sp>
        <p:nvSpPr>
          <p:cNvPr id="29" name="Title 1"/>
          <p:cNvSpPr txBox="1">
            <a:spLocks/>
          </p:cNvSpPr>
          <p:nvPr/>
        </p:nvSpPr>
        <p:spPr bwMode="auto">
          <a:xfrm>
            <a:off x="670501" y="3660576"/>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terminal</a:t>
            </a:r>
          </a:p>
        </p:txBody>
      </p:sp>
    </p:spTree>
    <p:extLst>
      <p:ext uri="{BB962C8B-B14F-4D97-AF65-F5344CB8AC3E}">
        <p14:creationId xmlns:p14="http://schemas.microsoft.com/office/powerpoint/2010/main" val="6231264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III: Fault and Dynamic</a:t>
            </a:r>
          </a:p>
        </p:txBody>
      </p:sp>
      <p:sp>
        <p:nvSpPr>
          <p:cNvPr id="6" name="Rectangle 5"/>
          <p:cNvSpPr/>
          <p:nvPr/>
        </p:nvSpPr>
        <p:spPr>
          <a:xfrm>
            <a:off x="561992" y="762000"/>
            <a:ext cx="2479205"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Monitor.dss</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file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2"/>
          <p:cNvSpPr>
            <a:spLocks noChangeArrowheads="1"/>
          </p:cNvSpPr>
          <p:nvPr/>
        </p:nvSpPr>
        <p:spPr bwMode="auto">
          <a:xfrm>
            <a:off x="594301"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 name="Rectangle 14"/>
          <p:cNvSpPr/>
          <p:nvPr/>
        </p:nvSpPr>
        <p:spPr>
          <a:xfrm>
            <a:off x="1066800" y="1551281"/>
            <a:ext cx="79248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"Monitor.cb1"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element</a:t>
            </a: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=Line.L1 terminal=1 mode=0</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 name="Rectangle 2"/>
          <p:cNvSpPr>
            <a:spLocks noChangeArrowheads="1"/>
          </p:cNvSpPr>
          <p:nvPr/>
        </p:nvSpPr>
        <p:spPr bwMode="auto">
          <a:xfrm>
            <a:off x="588814" y="1176545"/>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2"/>
          <p:cNvSpPr>
            <a:spLocks noChangeArrowheads="1"/>
          </p:cNvSpPr>
          <p:nvPr/>
        </p:nvSpPr>
        <p:spPr bwMode="auto">
          <a:xfrm>
            <a:off x="588814" y="1962090"/>
            <a:ext cx="5735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6" name="Title 1"/>
          <p:cNvSpPr txBox="1">
            <a:spLocks/>
          </p:cNvSpPr>
          <p:nvPr/>
        </p:nvSpPr>
        <p:spPr bwMode="auto">
          <a:xfrm>
            <a:off x="609600" y="22098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a:t>
            </a:r>
          </a:p>
        </p:txBody>
      </p:sp>
      <p:sp>
        <p:nvSpPr>
          <p:cNvPr id="27" name="TextBox 26"/>
          <p:cNvSpPr txBox="1"/>
          <p:nvPr/>
        </p:nvSpPr>
        <p:spPr>
          <a:xfrm>
            <a:off x="1082099" y="2589074"/>
            <a:ext cx="7772400" cy="357020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lvl="1" algn="just"/>
            <a:r>
              <a:rPr lang="en-US" sz="1600" dirty="0">
                <a:solidFill>
                  <a:srgbClr val="000000"/>
                </a:solidFill>
              </a:rPr>
              <a:t>1: Power each phase, complex (kw and </a:t>
            </a:r>
            <a:r>
              <a:rPr lang="en-US" sz="1600" dirty="0" err="1">
                <a:solidFill>
                  <a:srgbClr val="000000"/>
                </a:solidFill>
              </a:rPr>
              <a:t>kvars</a:t>
            </a:r>
            <a:r>
              <a:rPr lang="en-US" sz="1600" dirty="0">
                <a:solidFill>
                  <a:srgbClr val="000000"/>
                </a:solidFill>
              </a:rPr>
              <a:t>)</a:t>
            </a:r>
          </a:p>
          <a:p>
            <a:pPr lvl="1" algn="just"/>
            <a:r>
              <a:rPr lang="en-US" sz="1600" dirty="0">
                <a:solidFill>
                  <a:srgbClr val="000000"/>
                </a:solidFill>
              </a:rPr>
              <a:t>2: Transformer taps (connect Monitor to a transformer winding)</a:t>
            </a:r>
          </a:p>
          <a:p>
            <a:pPr lvl="1" algn="just"/>
            <a:r>
              <a:rPr lang="en-US" sz="1600" dirty="0">
                <a:solidFill>
                  <a:srgbClr val="000000"/>
                </a:solidFill>
              </a:rPr>
              <a:t>3: State variables (connect </a:t>
            </a:r>
            <a:r>
              <a:rPr lang="en-US" sz="1600" dirty="0" err="1">
                <a:solidFill>
                  <a:srgbClr val="000000"/>
                </a:solidFill>
              </a:rPr>
              <a:t>Montor</a:t>
            </a:r>
            <a:r>
              <a:rPr lang="en-US" sz="1600" dirty="0">
                <a:solidFill>
                  <a:srgbClr val="000000"/>
                </a:solidFill>
              </a:rPr>
              <a:t> to a </a:t>
            </a:r>
            <a:r>
              <a:rPr lang="en-US" sz="1600" dirty="0" err="1">
                <a:solidFill>
                  <a:srgbClr val="000000"/>
                </a:solidFill>
              </a:rPr>
              <a:t>PCElement</a:t>
            </a:r>
            <a:r>
              <a:rPr lang="en-US" sz="1600" dirty="0">
                <a:solidFill>
                  <a:srgbClr val="000000"/>
                </a:solidFill>
              </a:rPr>
              <a:t>)</a:t>
            </a:r>
          </a:p>
          <a:p>
            <a:pPr lvl="1" algn="just"/>
            <a:r>
              <a:rPr lang="en-US" sz="1600" dirty="0">
                <a:solidFill>
                  <a:srgbClr val="000000"/>
                </a:solidFill>
              </a:rPr>
              <a:t>4: Flicker level and severity index (</a:t>
            </a:r>
            <a:r>
              <a:rPr lang="en-US" sz="1600" dirty="0" err="1">
                <a:solidFill>
                  <a:srgbClr val="000000"/>
                </a:solidFill>
              </a:rPr>
              <a:t>Pst</a:t>
            </a:r>
            <a:r>
              <a:rPr lang="en-US" sz="1600" dirty="0">
                <a:solidFill>
                  <a:srgbClr val="000000"/>
                </a:solidFill>
              </a:rPr>
              <a:t>) for voltages. </a:t>
            </a:r>
          </a:p>
          <a:p>
            <a:pPr lvl="1" algn="just"/>
            <a:r>
              <a:rPr lang="en-US" sz="1600" dirty="0">
                <a:solidFill>
                  <a:srgbClr val="000000"/>
                </a:solidFill>
              </a:rPr>
              <a:t>5: Solution variables (Iterations, </a:t>
            </a:r>
            <a:r>
              <a:rPr lang="en-US" sz="1600" dirty="0" err="1">
                <a:solidFill>
                  <a:srgbClr val="000000"/>
                </a:solidFill>
              </a:rPr>
              <a:t>etc</a:t>
            </a:r>
            <a:r>
              <a:rPr lang="en-US" sz="1600" dirty="0">
                <a:solidFill>
                  <a:srgbClr val="000000"/>
                </a:solidFill>
              </a:rPr>
              <a:t>). Normally, these would be actual phasor quantities from solution.</a:t>
            </a:r>
          </a:p>
          <a:p>
            <a:pPr lvl="1" algn="just"/>
            <a:r>
              <a:rPr lang="en-US" sz="1600" dirty="0">
                <a:solidFill>
                  <a:srgbClr val="000000"/>
                </a:solidFill>
              </a:rPr>
              <a:t>6: Capacitor Switching </a:t>
            </a:r>
          </a:p>
          <a:p>
            <a:pPr lvl="0" algn="just"/>
            <a:r>
              <a:rPr lang="en-US" sz="1600" dirty="0">
                <a:solidFill>
                  <a:srgbClr val="000000"/>
                </a:solidFill>
              </a:rPr>
              <a:t> +16: Sequence components: V012, I012</a:t>
            </a:r>
          </a:p>
          <a:p>
            <a:pPr lvl="0" algn="just"/>
            <a:r>
              <a:rPr lang="en-US" sz="1600" dirty="0">
                <a:solidFill>
                  <a:srgbClr val="000000"/>
                </a:solidFill>
              </a:rPr>
              <a:t> +32: Magnitude only</a:t>
            </a:r>
          </a:p>
          <a:p>
            <a:pPr lvl="0" algn="just"/>
            <a:r>
              <a:rPr lang="en-US" sz="1600" dirty="0">
                <a:solidFill>
                  <a:srgbClr val="000000"/>
                </a:solidFill>
              </a:rPr>
              <a:t> +64: Positive </a:t>
            </a:r>
            <a:r>
              <a:rPr lang="en-US" sz="1600" dirty="0" err="1">
                <a:solidFill>
                  <a:srgbClr val="000000"/>
                </a:solidFill>
              </a:rPr>
              <a:t>Seqence</a:t>
            </a:r>
            <a:r>
              <a:rPr lang="en-US" sz="1600" dirty="0">
                <a:solidFill>
                  <a:srgbClr val="000000"/>
                </a:solidFill>
              </a:rPr>
              <a:t> only or Average of phases, if not 3 phases.</a:t>
            </a:r>
          </a:p>
          <a:p>
            <a:pPr lvl="0" algn="just"/>
            <a:r>
              <a:rPr lang="en-US" sz="1600" dirty="0">
                <a:solidFill>
                  <a:srgbClr val="000000"/>
                </a:solidFill>
              </a:rPr>
              <a:t>For example, Mode=33 (33=1+32) will save the magnitude of the power (kVA) only in each phase. Mode=112 (0+16+32+64) saves Positive sequence voltages and currents, magnitudes only. </a:t>
            </a:r>
          </a:p>
        </p:txBody>
      </p:sp>
    </p:spTree>
    <p:extLst>
      <p:ext uri="{BB962C8B-B14F-4D97-AF65-F5344CB8AC3E}">
        <p14:creationId xmlns:p14="http://schemas.microsoft.com/office/powerpoint/2010/main" val="37710725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EDDEB-4DC4-D0D4-AA03-C1CDAC8118B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5262070-FDDE-5FC8-20A4-B5D54CAFED01}"/>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a:extLst>
              <a:ext uri="{FF2B5EF4-FFF2-40B4-BE49-F238E27FC236}">
                <a16:creationId xmlns:a16="http://schemas.microsoft.com/office/drawing/2014/main" id="{00F14A37-8F63-F703-7C33-C032FC9F577D}"/>
              </a:ext>
            </a:extLst>
          </p:cNvPr>
          <p:cNvSpPr txBox="1"/>
          <p:nvPr/>
        </p:nvSpPr>
        <p:spPr>
          <a:xfrm>
            <a:off x="533400" y="2514600"/>
            <a:ext cx="8077200" cy="830997"/>
          </a:xfrm>
          <a:prstGeom prst="rect">
            <a:avLst/>
          </a:prstGeom>
          <a:noFill/>
        </p:spPr>
        <p:txBody>
          <a:bodyPr wrap="square" rtlCol="0">
            <a:spAutoFit/>
          </a:bodyPr>
          <a:lstStyle/>
          <a:p>
            <a:pPr algn="ctr"/>
            <a:r>
              <a:rPr lang="en-US" sz="4800" dirty="0">
                <a:solidFill>
                  <a:srgbClr val="C00000"/>
                </a:solidFill>
                <a:latin typeface="Calibri" panose="020F0502020204030204" pitchFamily="34" charset="0"/>
                <a:ea typeface="Calibri" panose="020F0502020204030204" pitchFamily="34" charset="0"/>
                <a:cs typeface="Calibri" panose="020F0502020204030204" pitchFamily="34" charset="0"/>
              </a:rPr>
              <a:t>Thank </a:t>
            </a:r>
            <a:r>
              <a:rPr lang="en-US" altLang="zh-CN" sz="4800" dirty="0">
                <a:solidFill>
                  <a:srgbClr val="C00000"/>
                </a:solidFill>
                <a:latin typeface="Calibri" panose="020F0502020204030204" pitchFamily="34" charset="0"/>
                <a:ea typeface="Calibri" panose="020F0502020204030204" pitchFamily="34" charset="0"/>
                <a:cs typeface="Calibri" panose="020F0502020204030204" pitchFamily="34" charset="0"/>
              </a:rPr>
              <a:t>y</a:t>
            </a:r>
            <a:r>
              <a:rPr lang="en-US" sz="4800" dirty="0">
                <a:solidFill>
                  <a:srgbClr val="C00000"/>
                </a:solidFill>
                <a:latin typeface="Calibri" panose="020F0502020204030204" pitchFamily="34" charset="0"/>
                <a:ea typeface="Calibri" panose="020F0502020204030204" pitchFamily="34" charset="0"/>
                <a:cs typeface="Calibri" panose="020F0502020204030204" pitchFamily="34" charset="0"/>
              </a:rPr>
              <a:t>ou!</a:t>
            </a:r>
          </a:p>
        </p:txBody>
      </p:sp>
    </p:spTree>
    <p:extLst>
      <p:ext uri="{BB962C8B-B14F-4D97-AF65-F5344CB8AC3E}">
        <p14:creationId xmlns:p14="http://schemas.microsoft.com/office/powerpoint/2010/main" val="304331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93718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84860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Substation transformer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XHL=8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bus=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conn=delta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wdg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bus=650                conn=wye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=4.16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%r=0.5 </a:t>
            </a: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876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1021080" y="3352800"/>
            <a:ext cx="4495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a:t>
            </a:r>
          </a:p>
        </p:txBody>
      </p:sp>
      <p:sp>
        <p:nvSpPr>
          <p:cNvPr id="19" name="TextBox 18"/>
          <p:cNvSpPr txBox="1"/>
          <p:nvPr/>
        </p:nvSpPr>
        <p:spPr>
          <a:xfrm>
            <a:off x="1293513" y="3805535"/>
            <a:ext cx="7393287" cy="646331"/>
          </a:xfrm>
          <a:prstGeom prst="rect">
            <a:avLst/>
          </a:prstGeom>
          <a:noFill/>
        </p:spPr>
        <p:txBody>
          <a:bodyPr wrap="square" rtlCol="0">
            <a:spAutoFit/>
          </a:bodyPr>
          <a:lstStyle/>
          <a:p>
            <a:pPr lvl="0" algn="just"/>
            <a:r>
              <a:rPr lang="en-US" sz="1800" dirty="0"/>
              <a:t>It specifies the percent resistance of this winding on the rated kVA base. (It equals half of total for a 2-winding transformer).</a:t>
            </a:r>
            <a:endParaRPr lang="en-US" sz="900" baseline="30000" dirty="0"/>
          </a:p>
        </p:txBody>
      </p:sp>
      <p:sp>
        <p:nvSpPr>
          <p:cNvPr id="21" name="TextBox 20"/>
          <p:cNvSpPr txBox="1"/>
          <p:nvPr/>
        </p:nvSpPr>
        <p:spPr>
          <a:xfrm>
            <a:off x="1293513" y="4528115"/>
            <a:ext cx="7128819" cy="369332"/>
          </a:xfrm>
          <a:prstGeom prst="rect">
            <a:avLst/>
          </a:prstGeom>
          <a:noFill/>
        </p:spPr>
        <p:txBody>
          <a:bodyPr wrap="square" rtlCol="0">
            <a:spAutoFit/>
          </a:bodyPr>
          <a:lstStyle/>
          <a:p>
            <a:pPr lvl="0" algn="just"/>
            <a:r>
              <a:rPr lang="en-US" sz="1800" dirty="0"/>
              <a:t>* Transformer parameters are obtained from transformer nameplate.</a:t>
            </a:r>
            <a:endParaRPr lang="en-US" sz="900" baseline="30000" dirty="0"/>
          </a:p>
        </p:txBody>
      </p:sp>
      <p:graphicFrame>
        <p:nvGraphicFramePr>
          <p:cNvPr id="23" name="Table 22"/>
          <p:cNvGraphicFramePr>
            <a:graphicFrameLocks noGrp="1"/>
          </p:cNvGraphicFramePr>
          <p:nvPr/>
        </p:nvGraphicFramePr>
        <p:xfrm>
          <a:off x="5715000" y="805672"/>
          <a:ext cx="3257703" cy="811977"/>
        </p:xfrm>
        <a:graphic>
          <a:graphicData uri="http://schemas.openxmlformats.org/drawingml/2006/table">
            <a:tbl>
              <a:tblPr/>
              <a:tblGrid>
                <a:gridCol w="735041">
                  <a:extLst>
                    <a:ext uri="{9D8B030D-6E8A-4147-A177-3AD203B41FA5}">
                      <a16:colId xmlns:a16="http://schemas.microsoft.com/office/drawing/2014/main" val="1742803441"/>
                    </a:ext>
                  </a:extLst>
                </a:gridCol>
                <a:gridCol w="400932">
                  <a:extLst>
                    <a:ext uri="{9D8B030D-6E8A-4147-A177-3AD203B41FA5}">
                      <a16:colId xmlns:a16="http://schemas.microsoft.com/office/drawing/2014/main" val="1805149919"/>
                    </a:ext>
                  </a:extLst>
                </a:gridCol>
                <a:gridCol w="706002">
                  <a:extLst>
                    <a:ext uri="{9D8B030D-6E8A-4147-A177-3AD203B41FA5}">
                      <a16:colId xmlns:a16="http://schemas.microsoft.com/office/drawing/2014/main" val="4135968506"/>
                    </a:ext>
                  </a:extLst>
                </a:gridCol>
                <a:gridCol w="682213">
                  <a:extLst>
                    <a:ext uri="{9D8B030D-6E8A-4147-A177-3AD203B41FA5}">
                      <a16:colId xmlns:a16="http://schemas.microsoft.com/office/drawing/2014/main" val="1571366024"/>
                    </a:ext>
                  </a:extLst>
                </a:gridCol>
                <a:gridCol w="409328">
                  <a:extLst>
                    <a:ext uri="{9D8B030D-6E8A-4147-A177-3AD203B41FA5}">
                      <a16:colId xmlns:a16="http://schemas.microsoft.com/office/drawing/2014/main" val="1488636572"/>
                    </a:ext>
                  </a:extLst>
                </a:gridCol>
                <a:gridCol w="324187">
                  <a:extLst>
                    <a:ext uri="{9D8B030D-6E8A-4147-A177-3AD203B41FA5}">
                      <a16:colId xmlns:a16="http://schemas.microsoft.com/office/drawing/2014/main" val="2633936355"/>
                    </a:ext>
                  </a:extLst>
                </a:gridCol>
              </a:tblGrid>
              <a:tr h="404754">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kV-high</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kV-low</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002130730"/>
                  </a:ext>
                </a:extLst>
              </a:tr>
              <a:tr h="40722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Substation: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115 - D</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4.16 Gr. Y</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71520"/>
                  </a:ext>
                </a:extLst>
              </a:tr>
            </a:tbl>
          </a:graphicData>
        </a:graphic>
      </p:graphicFrame>
      <p:sp>
        <p:nvSpPr>
          <p:cNvPr id="24" name="Oval 23"/>
          <p:cNvSpPr/>
          <p:nvPr/>
        </p:nvSpPr>
        <p:spPr bwMode="auto">
          <a:xfrm>
            <a:off x="8267701" y="1127958"/>
            <a:ext cx="705002" cy="54883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25" name="Straight Arrow Connector 24"/>
          <p:cNvCxnSpPr>
            <a:cxnSpLocks/>
          </p:cNvCxnSpPr>
          <p:nvPr/>
        </p:nvCxnSpPr>
        <p:spPr bwMode="auto">
          <a:xfrm flipH="1">
            <a:off x="7553249" y="1642643"/>
            <a:ext cx="714453" cy="56715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26" name="Oval 25"/>
          <p:cNvSpPr/>
          <p:nvPr/>
        </p:nvSpPr>
        <p:spPr bwMode="auto">
          <a:xfrm>
            <a:off x="6553200" y="2100822"/>
            <a:ext cx="1000049" cy="87097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Rectangle 9"/>
          <p:cNvSpPr/>
          <p:nvPr/>
        </p:nvSpPr>
        <p:spPr>
          <a:xfrm>
            <a:off x="8422332" y="1359067"/>
            <a:ext cx="498855" cy="307777"/>
          </a:xfrm>
          <a:prstGeom prst="rect">
            <a:avLst/>
          </a:prstGeom>
        </p:spPr>
        <p:txBody>
          <a:bodyPr wrap="none">
            <a:spAutoFit/>
          </a:bodyPr>
          <a:lstStyle/>
          <a:p>
            <a:r>
              <a:rPr lang="en-US" sz="1400" dirty="0">
                <a:solidFill>
                  <a:srgbClr val="FF0000"/>
                </a:solidFill>
              </a:rPr>
              <a:t>*0.5</a:t>
            </a:r>
          </a:p>
        </p:txBody>
      </p:sp>
    </p:spTree>
    <p:extLst>
      <p:ext uri="{BB962C8B-B14F-4D97-AF65-F5344CB8AC3E}">
        <p14:creationId xmlns:p14="http://schemas.microsoft.com/office/powerpoint/2010/main" val="416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89252-64D9-3EA5-5F4C-C1368B011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71B54-6FEC-EED3-C431-57D213677E1D}"/>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6D451349-906F-6772-0E3B-DBD9640A53E6}"/>
              </a:ext>
            </a:extLst>
          </p:cNvPr>
          <p:cNvSpPr>
            <a:spLocks noGrp="1"/>
          </p:cNvSpPr>
          <p:nvPr>
            <p:ph type="sldNum" sz="quarter" idx="4"/>
          </p:nvPr>
        </p:nvSpPr>
        <p:spPr/>
        <p:txBody>
          <a:bodyPr/>
          <a:lstStyle/>
          <a:p>
            <a:fld id="{179A9A4E-4C82-4D44-9372-C31BB3818094}" type="slidenum">
              <a:rPr lang="en-US" smtClean="0"/>
              <a:pPr/>
              <a:t>2</a:t>
            </a:fld>
            <a:endParaRPr lang="en-US" dirty="0"/>
          </a:p>
        </p:txBody>
      </p:sp>
      <p:sp>
        <p:nvSpPr>
          <p:cNvPr id="5" name="Text Placeholder 4">
            <a:extLst>
              <a:ext uri="{FF2B5EF4-FFF2-40B4-BE49-F238E27FC236}">
                <a16:creationId xmlns:a16="http://schemas.microsoft.com/office/drawing/2014/main" id="{668AA5C8-BDD2-7D10-670E-774344FDE5E2}"/>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F399AF98-CE89-542B-3F18-53871ED3195C}"/>
              </a:ext>
            </a:extLst>
          </p:cNvPr>
          <p:cNvSpPr>
            <a:spLocks noGrp="1"/>
          </p:cNvSpPr>
          <p:nvPr>
            <p:ph idx="1"/>
          </p:nvPr>
        </p:nvSpPr>
        <p:spPr>
          <a:xfrm>
            <a:off x="762000" y="1447800"/>
            <a:ext cx="7239000" cy="3774599"/>
          </a:xfrm>
        </p:spPr>
        <p:txBody>
          <a:bodyPr>
            <a:normAutofit/>
          </a:bodyPr>
          <a:lstStyle/>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Static Snapshot Case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Time-series Static Case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Fault and Dynamic Case</a:t>
            </a:r>
          </a:p>
        </p:txBody>
      </p:sp>
    </p:spTree>
    <p:extLst>
      <p:ext uri="{BB962C8B-B14F-4D97-AF65-F5344CB8AC3E}">
        <p14:creationId xmlns:p14="http://schemas.microsoft.com/office/powerpoint/2010/main" val="553696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Regulator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05840" y="34098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2" name="Rectangle 3"/>
          <p:cNvSpPr>
            <a:spLocks noChangeArrowheads="1"/>
          </p:cNvSpPr>
          <p:nvPr/>
        </p:nvSpPr>
        <p:spPr bwMode="auto">
          <a:xfrm>
            <a:off x="3191889" y="1143000"/>
            <a:ext cx="28335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Voltage Regulator Data:</a:t>
            </a:r>
          </a:p>
        </p:txBody>
      </p:sp>
      <p:graphicFrame>
        <p:nvGraphicFramePr>
          <p:cNvPr id="13" name="Table 12"/>
          <p:cNvGraphicFramePr>
            <a:graphicFrameLocks noGrp="1"/>
          </p:cNvGraphicFramePr>
          <p:nvPr/>
        </p:nvGraphicFramePr>
        <p:xfrm>
          <a:off x="2819400" y="1529446"/>
          <a:ext cx="3578512" cy="1912888"/>
        </p:xfrm>
        <a:graphic>
          <a:graphicData uri="http://schemas.openxmlformats.org/drawingml/2006/table">
            <a:tbl>
              <a:tblPr/>
              <a:tblGrid>
                <a:gridCol w="1585837">
                  <a:extLst>
                    <a:ext uri="{9D8B030D-6E8A-4147-A177-3AD203B41FA5}">
                      <a16:colId xmlns:a16="http://schemas.microsoft.com/office/drawing/2014/main" val="4253417533"/>
                    </a:ext>
                  </a:extLst>
                </a:gridCol>
                <a:gridCol w="761368">
                  <a:extLst>
                    <a:ext uri="{9D8B030D-6E8A-4147-A177-3AD203B41FA5}">
                      <a16:colId xmlns:a16="http://schemas.microsoft.com/office/drawing/2014/main" val="2867388920"/>
                    </a:ext>
                  </a:extLst>
                </a:gridCol>
                <a:gridCol w="601954">
                  <a:extLst>
                    <a:ext uri="{9D8B030D-6E8A-4147-A177-3AD203B41FA5}">
                      <a16:colId xmlns:a16="http://schemas.microsoft.com/office/drawing/2014/main" val="394345048"/>
                    </a:ext>
                  </a:extLst>
                </a:gridCol>
                <a:gridCol w="629353">
                  <a:extLst>
                    <a:ext uri="{9D8B030D-6E8A-4147-A177-3AD203B41FA5}">
                      <a16:colId xmlns:a16="http://schemas.microsoft.com/office/drawing/2014/main" val="1483593231"/>
                    </a:ext>
                  </a:extLst>
                </a:gridCol>
              </a:tblGrid>
              <a:tr h="17517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Regulator ID:</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328260439"/>
                  </a:ext>
                </a:extLst>
              </a:tr>
              <a:tr h="17517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Connection:</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1-Ph,LG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1-Ph,LG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1-Ph,LG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248858"/>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Monitoring Phase:</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450310"/>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Bandwidth:</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volts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volts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volts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692768"/>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Ratio:</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83042"/>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Primary CT Rating:</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257871"/>
                  </a:ext>
                </a:extLst>
              </a:tr>
              <a:tr h="336331">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Compensator Settings: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967230"/>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 Setting:</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965997"/>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 Setting:</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468548"/>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Volltage Level:</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840756"/>
                  </a:ext>
                </a:extLst>
              </a:tr>
            </a:tbl>
          </a:graphicData>
        </a:graphic>
      </p:graphicFrame>
      <p:sp>
        <p:nvSpPr>
          <p:cNvPr id="14" name="Rectangle 13"/>
          <p:cNvSpPr/>
          <p:nvPr/>
        </p:nvSpPr>
        <p:spPr>
          <a:xfrm>
            <a:off x="971093" y="3787676"/>
            <a:ext cx="7772400" cy="2308324"/>
          </a:xfrm>
          <a:prstGeom prst="rect">
            <a:avLst/>
          </a:prstGeom>
        </p:spPr>
        <p:txBody>
          <a:bodyPr wrap="square">
            <a:spAutoFit/>
          </a:bodyPr>
          <a:lstStyle/>
          <a:p>
            <a:pPr lvl="0"/>
            <a:r>
              <a:rPr lang="en-US" sz="1200" dirty="0">
                <a:solidFill>
                  <a:srgbClr val="000000"/>
                </a:solidFill>
                <a:latin typeface="Calibri" panose="020F0502020204030204" pitchFamily="34" charset="0"/>
              </a:rPr>
              <a:t>// Voltage Regulator Definitions</a:t>
            </a:r>
          </a:p>
          <a:p>
            <a:pPr lvl="0"/>
            <a:r>
              <a:rPr lang="en-US" sz="1200" dirty="0">
                <a:solidFill>
                  <a:srgbClr val="000000"/>
                </a:solidFill>
                <a:latin typeface="Calibri" panose="020F0502020204030204" pitchFamily="34" charset="0"/>
              </a:rPr>
              <a:t>New Transformer.Reg1 phases=1 bank=reg1 XHL=0.01 </a:t>
            </a:r>
            <a:r>
              <a:rPr lang="en-US" sz="1200" dirty="0" err="1">
                <a:solidFill>
                  <a:srgbClr val="000000"/>
                </a:solidFill>
                <a:latin typeface="Calibri" panose="020F0502020204030204" pitchFamily="34" charset="0"/>
              </a:rPr>
              <a:t>kVAs</a:t>
            </a:r>
            <a:r>
              <a:rPr lang="en-US" sz="1200" dirty="0">
                <a:solidFill>
                  <a:srgbClr val="000000"/>
                </a:solidFill>
                <a:latin typeface="Calibri" panose="020F0502020204030204" pitchFamily="34" charset="0"/>
              </a:rPr>
              <a:t>=[1666 1666]</a:t>
            </a:r>
          </a:p>
          <a:p>
            <a:pPr lvl="0"/>
            <a:r>
              <a:rPr lang="en-US" sz="1200" dirty="0">
                <a:solidFill>
                  <a:srgbClr val="000000"/>
                </a:solidFill>
                <a:latin typeface="Calibri" panose="020F0502020204030204" pitchFamily="34" charset="0"/>
              </a:rPr>
              <a:t>~ Buses=[650.1 RG60.1] </a:t>
            </a:r>
            <a:r>
              <a:rPr lang="en-US" sz="1200" dirty="0" err="1">
                <a:solidFill>
                  <a:srgbClr val="000000"/>
                </a:solidFill>
                <a:latin typeface="Calibri" panose="020F0502020204030204" pitchFamily="34" charset="0"/>
              </a:rPr>
              <a:t>kVs</a:t>
            </a:r>
            <a:r>
              <a:rPr lang="en-US" sz="1200" dirty="0">
                <a:solidFill>
                  <a:srgbClr val="000000"/>
                </a:solidFill>
                <a:latin typeface="Calibri" panose="020F0502020204030204" pitchFamily="34" charset="0"/>
              </a:rPr>
              <a:t>=[2.4  2.4]</a:t>
            </a:r>
          </a:p>
          <a:p>
            <a:pPr lvl="0"/>
            <a:r>
              <a:rPr lang="en-US" sz="1200" dirty="0">
                <a:solidFill>
                  <a:srgbClr val="000000"/>
                </a:solidFill>
                <a:latin typeface="Calibri" panose="020F0502020204030204" pitchFamily="34" charset="0"/>
              </a:rPr>
              <a:t>new regcontrol.Reg1  transformer=Reg1 winding=2  </a:t>
            </a:r>
            <a:r>
              <a:rPr lang="en-US" sz="1200" dirty="0" err="1">
                <a:solidFill>
                  <a:srgbClr val="000000"/>
                </a:solidFill>
                <a:latin typeface="Calibri" panose="020F0502020204030204" pitchFamily="34" charset="0"/>
              </a:rPr>
              <a:t>vreg</a:t>
            </a:r>
            <a:r>
              <a:rPr lang="en-US" sz="1200" dirty="0">
                <a:solidFill>
                  <a:srgbClr val="000000"/>
                </a:solidFill>
                <a:latin typeface="Calibri" panose="020F0502020204030204" pitchFamily="34" charset="0"/>
              </a:rPr>
              <a:t>=122  band=2  </a:t>
            </a:r>
            <a:r>
              <a:rPr lang="en-US" sz="1200" dirty="0" err="1">
                <a:solidFill>
                  <a:srgbClr val="000000"/>
                </a:solidFill>
                <a:latin typeface="Calibri" panose="020F0502020204030204" pitchFamily="34" charset="0"/>
              </a:rPr>
              <a:t>ptratio</a:t>
            </a:r>
            <a:r>
              <a:rPr lang="en-US" sz="1200" dirty="0">
                <a:solidFill>
                  <a:srgbClr val="000000"/>
                </a:solidFill>
                <a:latin typeface="Calibri" panose="020F0502020204030204" pitchFamily="34" charset="0"/>
              </a:rPr>
              <a:t>=20 </a:t>
            </a:r>
            <a:r>
              <a:rPr lang="en-US" sz="1200" dirty="0" err="1">
                <a:solidFill>
                  <a:srgbClr val="000000"/>
                </a:solidFill>
                <a:latin typeface="Calibri" panose="020F0502020204030204" pitchFamily="34" charset="0"/>
              </a:rPr>
              <a:t>ctprim</a:t>
            </a:r>
            <a:r>
              <a:rPr lang="en-US" sz="1200" dirty="0">
                <a:solidFill>
                  <a:srgbClr val="000000"/>
                </a:solidFill>
                <a:latin typeface="Calibri" panose="020F0502020204030204" pitchFamily="34" charset="0"/>
              </a:rPr>
              <a:t>=700 R=3   X=9</a:t>
            </a:r>
          </a:p>
          <a:p>
            <a:pPr lvl="0"/>
            <a:r>
              <a:rPr lang="en-US" sz="1200" dirty="0">
                <a:solidFill>
                  <a:srgbClr val="000000"/>
                </a:solidFill>
                <a:latin typeface="Calibri" panose="020F0502020204030204" pitchFamily="34" charset="0"/>
              </a:rPr>
              <a:t> </a:t>
            </a:r>
          </a:p>
          <a:p>
            <a:pPr lvl="0"/>
            <a:r>
              <a:rPr lang="en-US" sz="1200" dirty="0">
                <a:solidFill>
                  <a:srgbClr val="000000"/>
                </a:solidFill>
                <a:latin typeface="Calibri" panose="020F0502020204030204" pitchFamily="34" charset="0"/>
              </a:rPr>
              <a:t>New Transformer.Reg2 phases=1 bank=reg1 XHL=0.01 </a:t>
            </a:r>
            <a:r>
              <a:rPr lang="en-US" sz="1200" dirty="0" err="1">
                <a:solidFill>
                  <a:srgbClr val="000000"/>
                </a:solidFill>
                <a:latin typeface="Calibri" panose="020F0502020204030204" pitchFamily="34" charset="0"/>
              </a:rPr>
              <a:t>kVAs</a:t>
            </a:r>
            <a:r>
              <a:rPr lang="en-US" sz="1200" dirty="0">
                <a:solidFill>
                  <a:srgbClr val="000000"/>
                </a:solidFill>
                <a:latin typeface="Calibri" panose="020F0502020204030204" pitchFamily="34" charset="0"/>
              </a:rPr>
              <a:t>=[1666 1666]</a:t>
            </a:r>
          </a:p>
          <a:p>
            <a:pPr lvl="0"/>
            <a:r>
              <a:rPr lang="en-US" sz="1200" dirty="0">
                <a:solidFill>
                  <a:srgbClr val="000000"/>
                </a:solidFill>
                <a:latin typeface="Calibri" panose="020F0502020204030204" pitchFamily="34" charset="0"/>
              </a:rPr>
              <a:t>~ Buses=[650.2 RG60.2] </a:t>
            </a:r>
            <a:r>
              <a:rPr lang="en-US" sz="1200" dirty="0" err="1">
                <a:solidFill>
                  <a:srgbClr val="000000"/>
                </a:solidFill>
                <a:latin typeface="Calibri" panose="020F0502020204030204" pitchFamily="34" charset="0"/>
              </a:rPr>
              <a:t>kVs</a:t>
            </a:r>
            <a:r>
              <a:rPr lang="en-US" sz="1200" dirty="0">
                <a:solidFill>
                  <a:srgbClr val="000000"/>
                </a:solidFill>
                <a:latin typeface="Calibri" panose="020F0502020204030204" pitchFamily="34" charset="0"/>
              </a:rPr>
              <a:t>=[2.4  2.4] </a:t>
            </a:r>
          </a:p>
          <a:p>
            <a:pPr lvl="0"/>
            <a:r>
              <a:rPr lang="en-US" sz="1200" dirty="0">
                <a:solidFill>
                  <a:srgbClr val="000000"/>
                </a:solidFill>
                <a:latin typeface="Calibri" panose="020F0502020204030204" pitchFamily="34" charset="0"/>
              </a:rPr>
              <a:t>new regcontrol.Reg2  transformer=Reg2 winding=2  </a:t>
            </a:r>
            <a:r>
              <a:rPr lang="en-US" sz="1200" dirty="0" err="1">
                <a:solidFill>
                  <a:srgbClr val="000000"/>
                </a:solidFill>
                <a:latin typeface="Calibri" panose="020F0502020204030204" pitchFamily="34" charset="0"/>
              </a:rPr>
              <a:t>vreg</a:t>
            </a:r>
            <a:r>
              <a:rPr lang="en-US" sz="1200" dirty="0">
                <a:solidFill>
                  <a:srgbClr val="000000"/>
                </a:solidFill>
                <a:latin typeface="Calibri" panose="020F0502020204030204" pitchFamily="34" charset="0"/>
              </a:rPr>
              <a:t>=122  band=2  </a:t>
            </a:r>
            <a:r>
              <a:rPr lang="en-US" sz="1200" dirty="0" err="1">
                <a:solidFill>
                  <a:srgbClr val="000000"/>
                </a:solidFill>
                <a:latin typeface="Calibri" panose="020F0502020204030204" pitchFamily="34" charset="0"/>
              </a:rPr>
              <a:t>ptratio</a:t>
            </a:r>
            <a:r>
              <a:rPr lang="en-US" sz="1200" dirty="0">
                <a:solidFill>
                  <a:srgbClr val="000000"/>
                </a:solidFill>
                <a:latin typeface="Calibri" panose="020F0502020204030204" pitchFamily="34" charset="0"/>
              </a:rPr>
              <a:t>=20 </a:t>
            </a:r>
            <a:r>
              <a:rPr lang="en-US" sz="1200" dirty="0" err="1">
                <a:solidFill>
                  <a:srgbClr val="000000"/>
                </a:solidFill>
                <a:latin typeface="Calibri" panose="020F0502020204030204" pitchFamily="34" charset="0"/>
              </a:rPr>
              <a:t>ctprim</a:t>
            </a:r>
            <a:r>
              <a:rPr lang="en-US" sz="1200" dirty="0">
                <a:solidFill>
                  <a:srgbClr val="000000"/>
                </a:solidFill>
                <a:latin typeface="Calibri" panose="020F0502020204030204" pitchFamily="34" charset="0"/>
              </a:rPr>
              <a:t>=700  R=3   X=9</a:t>
            </a:r>
          </a:p>
          <a:p>
            <a:pPr lvl="0"/>
            <a:r>
              <a:rPr lang="en-US" sz="1200" dirty="0">
                <a:solidFill>
                  <a:srgbClr val="000000"/>
                </a:solidFill>
                <a:latin typeface="Calibri" panose="020F0502020204030204" pitchFamily="34" charset="0"/>
              </a:rPr>
              <a:t> </a:t>
            </a:r>
          </a:p>
          <a:p>
            <a:pPr lvl="0"/>
            <a:r>
              <a:rPr lang="en-US" sz="1200" dirty="0">
                <a:solidFill>
                  <a:srgbClr val="000000"/>
                </a:solidFill>
                <a:latin typeface="Calibri" panose="020F0502020204030204" pitchFamily="34" charset="0"/>
              </a:rPr>
              <a:t>New Transformer.Reg3 phases=1 bank=reg1 XHL=0.01 </a:t>
            </a:r>
            <a:r>
              <a:rPr lang="en-US" sz="1200" dirty="0" err="1">
                <a:solidFill>
                  <a:srgbClr val="000000"/>
                </a:solidFill>
                <a:latin typeface="Calibri" panose="020F0502020204030204" pitchFamily="34" charset="0"/>
              </a:rPr>
              <a:t>kVAs</a:t>
            </a:r>
            <a:r>
              <a:rPr lang="en-US" sz="1200" dirty="0">
                <a:solidFill>
                  <a:srgbClr val="000000"/>
                </a:solidFill>
                <a:latin typeface="Calibri" panose="020F0502020204030204" pitchFamily="34" charset="0"/>
              </a:rPr>
              <a:t>=[1666 1666]</a:t>
            </a:r>
          </a:p>
          <a:p>
            <a:pPr lvl="0"/>
            <a:r>
              <a:rPr lang="en-US" sz="1200" dirty="0">
                <a:solidFill>
                  <a:srgbClr val="000000"/>
                </a:solidFill>
                <a:latin typeface="Calibri" panose="020F0502020204030204" pitchFamily="34" charset="0"/>
              </a:rPr>
              <a:t>~ Buses=[650.3 RG60.3] </a:t>
            </a:r>
            <a:r>
              <a:rPr lang="en-US" sz="1200" dirty="0" err="1">
                <a:solidFill>
                  <a:srgbClr val="000000"/>
                </a:solidFill>
                <a:latin typeface="Calibri" panose="020F0502020204030204" pitchFamily="34" charset="0"/>
              </a:rPr>
              <a:t>kVs</a:t>
            </a:r>
            <a:r>
              <a:rPr lang="en-US" sz="1200" dirty="0">
                <a:solidFill>
                  <a:srgbClr val="000000"/>
                </a:solidFill>
                <a:latin typeface="Calibri" panose="020F0502020204030204" pitchFamily="34" charset="0"/>
              </a:rPr>
              <a:t>=[2.4  2.4]</a:t>
            </a:r>
          </a:p>
          <a:p>
            <a:pPr lvl="0"/>
            <a:r>
              <a:rPr lang="en-US" sz="1200" dirty="0">
                <a:solidFill>
                  <a:srgbClr val="000000"/>
                </a:solidFill>
                <a:latin typeface="Calibri" panose="020F0502020204030204" pitchFamily="34" charset="0"/>
              </a:rPr>
              <a:t>new regcontrol.Reg3  transformer=Reg3 winding=2  </a:t>
            </a:r>
            <a:r>
              <a:rPr lang="en-US" sz="1200" dirty="0" err="1">
                <a:solidFill>
                  <a:srgbClr val="000000"/>
                </a:solidFill>
                <a:latin typeface="Calibri" panose="020F0502020204030204" pitchFamily="34" charset="0"/>
              </a:rPr>
              <a:t>vreg</a:t>
            </a:r>
            <a:r>
              <a:rPr lang="en-US" sz="1200" dirty="0">
                <a:solidFill>
                  <a:srgbClr val="000000"/>
                </a:solidFill>
                <a:latin typeface="Calibri" panose="020F0502020204030204" pitchFamily="34" charset="0"/>
              </a:rPr>
              <a:t>=122  band=2  </a:t>
            </a:r>
            <a:r>
              <a:rPr lang="en-US" sz="1200" dirty="0" err="1">
                <a:solidFill>
                  <a:srgbClr val="000000"/>
                </a:solidFill>
                <a:latin typeface="Calibri" panose="020F0502020204030204" pitchFamily="34" charset="0"/>
              </a:rPr>
              <a:t>ptratio</a:t>
            </a:r>
            <a:r>
              <a:rPr lang="en-US" sz="1200" dirty="0">
                <a:solidFill>
                  <a:srgbClr val="000000"/>
                </a:solidFill>
                <a:latin typeface="Calibri" panose="020F0502020204030204" pitchFamily="34" charset="0"/>
              </a:rPr>
              <a:t>=20 </a:t>
            </a:r>
            <a:r>
              <a:rPr lang="en-US" sz="1200" dirty="0" err="1">
                <a:solidFill>
                  <a:srgbClr val="000000"/>
                </a:solidFill>
                <a:latin typeface="Calibri" panose="020F0502020204030204" pitchFamily="34" charset="0"/>
              </a:rPr>
              <a:t>ctprim</a:t>
            </a:r>
            <a:r>
              <a:rPr lang="en-US" sz="1200" dirty="0">
                <a:solidFill>
                  <a:srgbClr val="000000"/>
                </a:solidFill>
                <a:latin typeface="Calibri" panose="020F0502020204030204" pitchFamily="34" charset="0"/>
              </a:rPr>
              <a:t>=700  R=3   X=9 </a:t>
            </a:r>
            <a:endParaRPr kumimoji="0" lang="en-US" sz="1200"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56042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lvl="0">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a:t>
            </a:r>
            <a:r>
              <a:rPr lang="en-US" dirty="0">
                <a:solidFill>
                  <a:srgbClr val="000000"/>
                </a:solidFill>
              </a:rPr>
              <a:t>-- Regulator</a:t>
            </a:r>
            <a:endParaRPr lang="en-US" sz="2800" dirty="0">
              <a:solidFill>
                <a:srgbClr val="000000"/>
              </a:solidFill>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381000" y="1558492"/>
            <a:ext cx="87630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Voltage regulator and control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phases=1 bank=reg1 XHL=0.01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=[1666 1666]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Buses=[650.1 RG60.1]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  transformer=Reg1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=700 R=3   X=9</a:t>
            </a:r>
          </a:p>
        </p:txBody>
      </p:sp>
      <p:sp>
        <p:nvSpPr>
          <p:cNvPr id="10" name="Rectangle 2"/>
          <p:cNvSpPr>
            <a:spLocks noChangeArrowheads="1"/>
          </p:cNvSpPr>
          <p:nvPr/>
        </p:nvSpPr>
        <p:spPr bwMode="auto">
          <a:xfrm>
            <a:off x="525779" y="2668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extBox 14"/>
          <p:cNvSpPr txBox="1"/>
          <p:nvPr/>
        </p:nvSpPr>
        <p:spPr>
          <a:xfrm>
            <a:off x="533400" y="3087469"/>
            <a:ext cx="8215304" cy="646331"/>
          </a:xfrm>
          <a:prstGeom prst="rect">
            <a:avLst/>
          </a:prstGeom>
          <a:noFill/>
        </p:spPr>
        <p:txBody>
          <a:bodyPr wrap="square" rtlCol="0">
            <a:spAutoFit/>
          </a:bodyPr>
          <a:lstStyle/>
          <a:p>
            <a:pPr lvl="0" algn="just"/>
            <a:r>
              <a:rPr lang="en-US" sz="1800" dirty="0"/>
              <a:t>Note that voltage regulator is defined using the class of transformer. Different with the transformer, additional </a:t>
            </a:r>
            <a:r>
              <a:rPr lang="en-US" sz="1800" dirty="0" err="1"/>
              <a:t>RegControl</a:t>
            </a:r>
            <a:r>
              <a:rPr lang="en-US" sz="1800" dirty="0"/>
              <a:t> Object should be defined for each regulator.</a:t>
            </a:r>
            <a:endParaRPr lang="en-US" sz="900" baseline="30000" dirty="0"/>
          </a:p>
        </p:txBody>
      </p:sp>
      <p:sp>
        <p:nvSpPr>
          <p:cNvPr id="19" name="Title 1"/>
          <p:cNvSpPr txBox="1">
            <a:spLocks/>
          </p:cNvSpPr>
          <p:nvPr/>
        </p:nvSpPr>
        <p:spPr bwMode="auto">
          <a:xfrm>
            <a:off x="561992" y="3581400"/>
            <a:ext cx="4495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Transformer.Reg1</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29962" y="4171890"/>
            <a:ext cx="6332838" cy="369332"/>
          </a:xfrm>
          <a:prstGeom prst="rect">
            <a:avLst/>
          </a:prstGeom>
          <a:noFill/>
        </p:spPr>
        <p:txBody>
          <a:bodyPr wrap="square" rtlCol="0">
            <a:spAutoFit/>
          </a:bodyPr>
          <a:lstStyle/>
          <a:p>
            <a:pPr lvl="0" algn="just"/>
            <a:r>
              <a:rPr lang="en-US" sz="1800" dirty="0"/>
              <a:t>Defines a regulator named Reg1.</a:t>
            </a:r>
            <a:endParaRPr lang="en-US" sz="900" baseline="30000" dirty="0"/>
          </a:p>
        </p:txBody>
      </p:sp>
      <p:sp>
        <p:nvSpPr>
          <p:cNvPr id="21" name="Title 1"/>
          <p:cNvSpPr txBox="1">
            <a:spLocks/>
          </p:cNvSpPr>
          <p:nvPr/>
        </p:nvSpPr>
        <p:spPr bwMode="auto">
          <a:xfrm>
            <a:off x="567568" y="4648200"/>
            <a:ext cx="4495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36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829962" y="5086397"/>
            <a:ext cx="6332838" cy="369332"/>
          </a:xfrm>
          <a:prstGeom prst="rect">
            <a:avLst/>
          </a:prstGeom>
          <a:noFill/>
        </p:spPr>
        <p:txBody>
          <a:bodyPr wrap="square" rtlCol="0">
            <a:spAutoFit/>
          </a:bodyPr>
          <a:lstStyle/>
          <a:p>
            <a:pPr lvl="0" algn="just"/>
            <a:r>
              <a:rPr lang="en-US" sz="1800" dirty="0"/>
              <a:t>Specifies Number of phases.</a:t>
            </a:r>
            <a:endParaRPr lang="en-US" sz="900" baseline="30000" dirty="0"/>
          </a:p>
        </p:txBody>
      </p:sp>
    </p:spTree>
    <p:extLst>
      <p:ext uri="{BB962C8B-B14F-4D97-AF65-F5344CB8AC3E}">
        <p14:creationId xmlns:p14="http://schemas.microsoft.com/office/powerpoint/2010/main" val="379404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lvl="0">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a:t>
            </a:r>
            <a:r>
              <a:rPr lang="en-US" dirty="0">
                <a:solidFill>
                  <a:srgbClr val="000000"/>
                </a:solidFill>
              </a:rPr>
              <a:t>-- Regulator</a:t>
            </a:r>
            <a:endParaRPr lang="en-US" sz="2800" dirty="0">
              <a:solidFill>
                <a:srgbClr val="000000"/>
              </a:solidFill>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381000" y="1558492"/>
            <a:ext cx="87630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Voltage regulator and control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phases=1 bank=reg1 XHL=0.01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=[1666 1666]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Buses=[650.1 RG60.1]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  transformer=Reg1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=700 R=3   X=9</a:t>
            </a:r>
          </a:p>
        </p:txBody>
      </p:sp>
      <p:sp>
        <p:nvSpPr>
          <p:cNvPr id="10" name="Rectangle 2"/>
          <p:cNvSpPr>
            <a:spLocks noChangeArrowheads="1"/>
          </p:cNvSpPr>
          <p:nvPr/>
        </p:nvSpPr>
        <p:spPr bwMode="auto">
          <a:xfrm>
            <a:off x="525779" y="2668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571500" y="3070002"/>
            <a:ext cx="4495800" cy="562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bank</a:t>
            </a:r>
            <a:endParaRPr lang="en-US" sz="3600" kern="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906162" y="3524395"/>
            <a:ext cx="6332838" cy="369332"/>
          </a:xfrm>
          <a:prstGeom prst="rect">
            <a:avLst/>
          </a:prstGeom>
          <a:noFill/>
        </p:spPr>
        <p:txBody>
          <a:bodyPr wrap="square" rtlCol="0">
            <a:spAutoFit/>
          </a:bodyPr>
          <a:lstStyle/>
          <a:p>
            <a:pPr lvl="0" algn="just"/>
            <a:r>
              <a:rPr lang="en-US" sz="1800" dirty="0"/>
              <a:t>Specifies the name of the bank this regulator is part of.</a:t>
            </a:r>
            <a:endParaRPr lang="en-US" sz="900" baseline="30000" dirty="0"/>
          </a:p>
        </p:txBody>
      </p:sp>
      <p:sp>
        <p:nvSpPr>
          <p:cNvPr id="23" name="Title 1"/>
          <p:cNvSpPr txBox="1">
            <a:spLocks/>
          </p:cNvSpPr>
          <p:nvPr/>
        </p:nvSpPr>
        <p:spPr bwMode="auto">
          <a:xfrm>
            <a:off x="556260" y="3886200"/>
            <a:ext cx="44958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XHL (or X12) </a:t>
            </a:r>
          </a:p>
        </p:txBody>
      </p:sp>
      <p:sp>
        <p:nvSpPr>
          <p:cNvPr id="24" name="TextBox 23"/>
          <p:cNvSpPr txBox="1"/>
          <p:nvPr/>
        </p:nvSpPr>
        <p:spPr>
          <a:xfrm>
            <a:off x="914025" y="4476690"/>
            <a:ext cx="7086975" cy="369332"/>
          </a:xfrm>
          <a:prstGeom prst="rect">
            <a:avLst/>
          </a:prstGeom>
          <a:noFill/>
        </p:spPr>
        <p:txBody>
          <a:bodyPr wrap="square" rtlCol="0">
            <a:spAutoFit/>
          </a:bodyPr>
          <a:lstStyle/>
          <a:p>
            <a:pPr lvl="0" algn="just"/>
            <a:r>
              <a:rPr lang="en-US" sz="1800" dirty="0"/>
              <a:t>Specifies the percent reactance high‐to‐low (winding 1 to winding 2).</a:t>
            </a:r>
            <a:endParaRPr lang="en-US" sz="900" baseline="30000" dirty="0"/>
          </a:p>
        </p:txBody>
      </p:sp>
    </p:spTree>
    <p:extLst>
      <p:ext uri="{BB962C8B-B14F-4D97-AF65-F5344CB8AC3E}">
        <p14:creationId xmlns:p14="http://schemas.microsoft.com/office/powerpoint/2010/main" val="414029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lvl="0">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a:t>
            </a:r>
            <a:r>
              <a:rPr lang="en-US" dirty="0">
                <a:solidFill>
                  <a:srgbClr val="000000"/>
                </a:solidFill>
              </a:rPr>
              <a:t>-- Regulator</a:t>
            </a:r>
            <a:endParaRPr lang="en-US" sz="2800" dirty="0">
              <a:solidFill>
                <a:srgbClr val="000000"/>
              </a:solidFill>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381000" y="1558492"/>
            <a:ext cx="87630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Voltage regulator and control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phases=1 bank=reg1 XHL=0.01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=[1666 1666]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Buses=[650.1 RG60.1]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  transformer=Reg1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=700 R=3   X=9</a:t>
            </a:r>
          </a:p>
        </p:txBody>
      </p:sp>
      <p:sp>
        <p:nvSpPr>
          <p:cNvPr id="10" name="Rectangle 2"/>
          <p:cNvSpPr>
            <a:spLocks noChangeArrowheads="1"/>
          </p:cNvSpPr>
          <p:nvPr/>
        </p:nvSpPr>
        <p:spPr bwMode="auto">
          <a:xfrm>
            <a:off x="525779" y="2668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556260" y="2744212"/>
            <a:ext cx="4495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kVAs</a:t>
            </a:r>
            <a:r>
              <a:rPr lang="en-US" sz="2400" kern="0" dirty="0">
                <a:latin typeface="Times New Roman" panose="02020603050405020304" pitchFamily="18" charset="0"/>
                <a:cs typeface="Times New Roman" panose="02020603050405020304" pitchFamily="18" charset="0"/>
              </a:rPr>
              <a:t>=[1666 1666]</a:t>
            </a:r>
          </a:p>
        </p:txBody>
      </p:sp>
      <p:sp>
        <p:nvSpPr>
          <p:cNvPr id="15" name="TextBox 14"/>
          <p:cNvSpPr txBox="1"/>
          <p:nvPr/>
        </p:nvSpPr>
        <p:spPr>
          <a:xfrm>
            <a:off x="914400" y="3604478"/>
            <a:ext cx="7848600" cy="1477328"/>
          </a:xfrm>
          <a:prstGeom prst="rect">
            <a:avLst/>
          </a:prstGeom>
          <a:noFill/>
        </p:spPr>
        <p:txBody>
          <a:bodyPr wrap="square" rtlCol="0">
            <a:spAutoFit/>
          </a:bodyPr>
          <a:lstStyle/>
          <a:p>
            <a:pPr lvl="0" algn="just"/>
            <a:r>
              <a:rPr lang="en-US" sz="1800" dirty="0"/>
              <a:t>Specifies an array of base kVA ratings for windings [1, 2]. The kVA rating of winding 1 is 1666kVA, the kVA  rating of winding 2 is 1666 kVA.</a:t>
            </a:r>
          </a:p>
          <a:p>
            <a:pPr lvl="0" algn="just"/>
            <a:r>
              <a:rPr lang="en-US" sz="1800" dirty="0"/>
              <a:t>* Note that compared with the aforementioned way of defining the properties of transformer windings, i.e., specifying the properties for each winding, individually, this is another way of defining the winding properties, i.e., using property arrays.</a:t>
            </a:r>
          </a:p>
        </p:txBody>
      </p:sp>
    </p:spTree>
    <p:extLst>
      <p:ext uri="{BB962C8B-B14F-4D97-AF65-F5344CB8AC3E}">
        <p14:creationId xmlns:p14="http://schemas.microsoft.com/office/powerpoint/2010/main" val="138162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lvl="0">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a:t>
            </a:r>
            <a:r>
              <a:rPr lang="en-US" dirty="0">
                <a:solidFill>
                  <a:srgbClr val="000000"/>
                </a:solidFill>
              </a:rPr>
              <a:t>-- Regulator</a:t>
            </a:r>
            <a:endParaRPr lang="en-US" sz="2800" dirty="0">
              <a:solidFill>
                <a:srgbClr val="000000"/>
              </a:solidFill>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381000" y="1558492"/>
            <a:ext cx="87630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Voltage regulator and control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phases=1 bank=reg1 XHL=0.01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=[1666 1666]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Buses=[650.1 RG60.1]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  transformer=Reg1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=700 R=3   X=9</a:t>
            </a:r>
          </a:p>
        </p:txBody>
      </p:sp>
      <p:sp>
        <p:nvSpPr>
          <p:cNvPr id="10" name="Rectangle 2"/>
          <p:cNvSpPr>
            <a:spLocks noChangeArrowheads="1"/>
          </p:cNvSpPr>
          <p:nvPr/>
        </p:nvSpPr>
        <p:spPr bwMode="auto">
          <a:xfrm>
            <a:off x="525779" y="2668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2" name="Title 1"/>
          <p:cNvSpPr txBox="1">
            <a:spLocks/>
          </p:cNvSpPr>
          <p:nvPr/>
        </p:nvSpPr>
        <p:spPr bwMode="auto">
          <a:xfrm>
            <a:off x="561992" y="44196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kVs</a:t>
            </a:r>
            <a:r>
              <a:rPr lang="en-US" sz="2400" kern="0" dirty="0">
                <a:latin typeface="Times New Roman" panose="02020603050405020304" pitchFamily="18" charset="0"/>
                <a:cs typeface="Times New Roman" panose="02020603050405020304" pitchFamily="18" charset="0"/>
              </a:rPr>
              <a:t>=[2.4 2.4]</a:t>
            </a:r>
          </a:p>
        </p:txBody>
      </p:sp>
      <p:sp>
        <p:nvSpPr>
          <p:cNvPr id="16" name="TextBox 15"/>
          <p:cNvSpPr txBox="1"/>
          <p:nvPr/>
        </p:nvSpPr>
        <p:spPr>
          <a:xfrm>
            <a:off x="906780" y="4930914"/>
            <a:ext cx="7780020" cy="646331"/>
          </a:xfrm>
          <a:prstGeom prst="rect">
            <a:avLst/>
          </a:prstGeom>
          <a:noFill/>
        </p:spPr>
        <p:txBody>
          <a:bodyPr wrap="square" rtlCol="0">
            <a:spAutoFit/>
          </a:bodyPr>
          <a:lstStyle/>
          <a:p>
            <a:pPr lvl="0" algn="just"/>
            <a:r>
              <a:rPr lang="en-US" sz="1800" dirty="0"/>
              <a:t>Specifies an array of kV ratings for windings [1,2]. The kV rating of winding 1 is 2.4 kV, the kV rating of winding 2 is 2.4 kV.</a:t>
            </a:r>
          </a:p>
        </p:txBody>
      </p:sp>
      <p:sp>
        <p:nvSpPr>
          <p:cNvPr id="17" name="Title 1"/>
          <p:cNvSpPr txBox="1">
            <a:spLocks/>
          </p:cNvSpPr>
          <p:nvPr/>
        </p:nvSpPr>
        <p:spPr bwMode="auto">
          <a:xfrm>
            <a:off x="506729" y="2962917"/>
            <a:ext cx="4495800" cy="718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Buses=[650.1 RG60.1]</a:t>
            </a:r>
          </a:p>
        </p:txBody>
      </p:sp>
      <p:sp>
        <p:nvSpPr>
          <p:cNvPr id="19" name="TextBox 18"/>
          <p:cNvSpPr txBox="1"/>
          <p:nvPr/>
        </p:nvSpPr>
        <p:spPr>
          <a:xfrm>
            <a:off x="866792" y="3572470"/>
            <a:ext cx="7820008" cy="923330"/>
          </a:xfrm>
          <a:prstGeom prst="rect">
            <a:avLst/>
          </a:prstGeom>
          <a:noFill/>
        </p:spPr>
        <p:txBody>
          <a:bodyPr wrap="square" rtlCol="0">
            <a:spAutoFit/>
          </a:bodyPr>
          <a:lstStyle/>
          <a:p>
            <a:pPr lvl="0" algn="just"/>
            <a:r>
              <a:rPr lang="en-US" sz="1800" dirty="0"/>
              <a:t>Specifies an array of the names of buses to which the windings [1, 2] are connected. Winding 1 is connected to Bus 650, winding 2 is connected to Bus RG60.</a:t>
            </a:r>
          </a:p>
        </p:txBody>
      </p:sp>
    </p:spTree>
    <p:extLst>
      <p:ext uri="{BB962C8B-B14F-4D97-AF65-F5344CB8AC3E}">
        <p14:creationId xmlns:p14="http://schemas.microsoft.com/office/powerpoint/2010/main" val="412530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lvl="0">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a:t>
            </a:r>
            <a:r>
              <a:rPr lang="en-US" dirty="0">
                <a:solidFill>
                  <a:srgbClr val="000000"/>
                </a:solidFill>
              </a:rPr>
              <a:t>-- Regulator</a:t>
            </a:r>
            <a:endParaRPr lang="en-US" sz="2800" dirty="0">
              <a:solidFill>
                <a:srgbClr val="000000"/>
              </a:solidFill>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381000" y="1558492"/>
            <a:ext cx="87630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Voltage regulator and control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phases=1 bank=reg1 XHL=0.01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=[1666 1666]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Buses=[650.1 RG60.1]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  transformer=Reg1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=700 R=3   X=9</a:t>
            </a:r>
          </a:p>
        </p:txBody>
      </p:sp>
      <p:sp>
        <p:nvSpPr>
          <p:cNvPr id="10" name="Rectangle 2"/>
          <p:cNvSpPr>
            <a:spLocks noChangeArrowheads="1"/>
          </p:cNvSpPr>
          <p:nvPr/>
        </p:nvSpPr>
        <p:spPr bwMode="auto">
          <a:xfrm>
            <a:off x="525779" y="2668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525779" y="2970537"/>
            <a:ext cx="4495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regcontrol.Reg1</a:t>
            </a:r>
          </a:p>
        </p:txBody>
      </p:sp>
      <p:sp>
        <p:nvSpPr>
          <p:cNvPr id="15" name="TextBox 14"/>
          <p:cNvSpPr txBox="1"/>
          <p:nvPr/>
        </p:nvSpPr>
        <p:spPr>
          <a:xfrm>
            <a:off x="872181" y="3503937"/>
            <a:ext cx="7128819" cy="369332"/>
          </a:xfrm>
          <a:prstGeom prst="rect">
            <a:avLst/>
          </a:prstGeom>
          <a:noFill/>
        </p:spPr>
        <p:txBody>
          <a:bodyPr wrap="square" rtlCol="0">
            <a:spAutoFit/>
          </a:bodyPr>
          <a:lstStyle/>
          <a:p>
            <a:pPr lvl="0" algn="just"/>
            <a:r>
              <a:rPr lang="en-US" sz="1800" dirty="0"/>
              <a:t>Defines a regulator control object named Reg1.</a:t>
            </a:r>
            <a:endParaRPr lang="en-US" sz="900" baseline="30000" dirty="0"/>
          </a:p>
        </p:txBody>
      </p:sp>
      <p:sp>
        <p:nvSpPr>
          <p:cNvPr id="20" name="Title 1"/>
          <p:cNvSpPr txBox="1">
            <a:spLocks/>
          </p:cNvSpPr>
          <p:nvPr/>
        </p:nvSpPr>
        <p:spPr bwMode="auto">
          <a:xfrm>
            <a:off x="561992" y="3777364"/>
            <a:ext cx="4495800" cy="676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transformer</a:t>
            </a:r>
            <a:endParaRPr lang="en-US" sz="36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66793" y="4356775"/>
            <a:ext cx="7715215" cy="369332"/>
          </a:xfrm>
          <a:prstGeom prst="rect">
            <a:avLst/>
          </a:prstGeom>
          <a:noFill/>
        </p:spPr>
        <p:txBody>
          <a:bodyPr wrap="square" rtlCol="0">
            <a:spAutoFit/>
          </a:bodyPr>
          <a:lstStyle/>
          <a:p>
            <a:pPr lvl="0" algn="just"/>
            <a:r>
              <a:rPr lang="en-US" sz="1800" dirty="0"/>
              <a:t>Specifies the name of transformer to which the </a:t>
            </a:r>
            <a:r>
              <a:rPr lang="en-US" sz="1800" dirty="0" err="1"/>
              <a:t>RegControl</a:t>
            </a:r>
            <a:r>
              <a:rPr lang="en-US" sz="1800" dirty="0"/>
              <a:t> is connected.</a:t>
            </a:r>
          </a:p>
        </p:txBody>
      </p:sp>
      <p:sp>
        <p:nvSpPr>
          <p:cNvPr id="22" name="Title 1"/>
          <p:cNvSpPr txBox="1">
            <a:spLocks/>
          </p:cNvSpPr>
          <p:nvPr/>
        </p:nvSpPr>
        <p:spPr bwMode="auto">
          <a:xfrm>
            <a:off x="600092" y="4788996"/>
            <a:ext cx="4495800" cy="4688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winding</a:t>
            </a:r>
            <a:endParaRPr lang="en-US" sz="32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04892" y="5217382"/>
            <a:ext cx="7781908" cy="646331"/>
          </a:xfrm>
          <a:prstGeom prst="rect">
            <a:avLst/>
          </a:prstGeom>
          <a:noFill/>
        </p:spPr>
        <p:txBody>
          <a:bodyPr wrap="square" rtlCol="0">
            <a:spAutoFit/>
          </a:bodyPr>
          <a:lstStyle/>
          <a:p>
            <a:pPr lvl="0" algn="just"/>
            <a:r>
              <a:rPr lang="en-US" sz="1800" dirty="0"/>
              <a:t>Specifies the number of transformer winding that the </a:t>
            </a:r>
            <a:r>
              <a:rPr lang="en-US" sz="1800" dirty="0" err="1"/>
              <a:t>RegControl</a:t>
            </a:r>
            <a:r>
              <a:rPr lang="en-US" sz="1800" dirty="0"/>
              <a:t> is monitoring. 1 or 2, typically.</a:t>
            </a:r>
          </a:p>
        </p:txBody>
      </p:sp>
    </p:spTree>
    <p:extLst>
      <p:ext uri="{BB962C8B-B14F-4D97-AF65-F5344CB8AC3E}">
        <p14:creationId xmlns:p14="http://schemas.microsoft.com/office/powerpoint/2010/main" val="1882125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lvl="0">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a:t>
            </a:r>
            <a:r>
              <a:rPr lang="en-US" dirty="0">
                <a:solidFill>
                  <a:srgbClr val="000000"/>
                </a:solidFill>
              </a:rPr>
              <a:t>-- Regulator</a:t>
            </a:r>
            <a:endParaRPr lang="en-US" sz="2800" dirty="0">
              <a:solidFill>
                <a:srgbClr val="000000"/>
              </a:solidFill>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381000" y="1558492"/>
            <a:ext cx="87630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Voltage regulator and control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phases=1 bank=reg1 XHL=0.01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=[1666 1666]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Buses=[650.1 RG60.1]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  transformer=Reg1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=700 R=3   X=9</a:t>
            </a:r>
          </a:p>
        </p:txBody>
      </p:sp>
      <p:sp>
        <p:nvSpPr>
          <p:cNvPr id="10" name="Rectangle 2"/>
          <p:cNvSpPr>
            <a:spLocks noChangeArrowheads="1"/>
          </p:cNvSpPr>
          <p:nvPr/>
        </p:nvSpPr>
        <p:spPr bwMode="auto">
          <a:xfrm>
            <a:off x="525779" y="2668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569612" y="2645140"/>
            <a:ext cx="4495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vreg</a:t>
            </a:r>
            <a:endParaRPr lang="en-US" sz="3600" kern="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21072" y="3435241"/>
            <a:ext cx="8246728" cy="369332"/>
          </a:xfrm>
          <a:prstGeom prst="rect">
            <a:avLst/>
          </a:prstGeom>
          <a:noFill/>
        </p:spPr>
        <p:txBody>
          <a:bodyPr wrap="square" rtlCol="0">
            <a:spAutoFit/>
          </a:bodyPr>
          <a:lstStyle/>
          <a:p>
            <a:pPr lvl="0" algn="just"/>
            <a:r>
              <a:rPr lang="en-US" sz="1800" dirty="0"/>
              <a:t>Specifies the voltage regulator setting, in volts, for the winding being controlled. </a:t>
            </a:r>
          </a:p>
        </p:txBody>
      </p:sp>
      <p:sp>
        <p:nvSpPr>
          <p:cNvPr id="19" name="Title 1"/>
          <p:cNvSpPr txBox="1">
            <a:spLocks/>
          </p:cNvSpPr>
          <p:nvPr/>
        </p:nvSpPr>
        <p:spPr bwMode="auto">
          <a:xfrm>
            <a:off x="556259" y="3770530"/>
            <a:ext cx="4495800" cy="57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band</a:t>
            </a:r>
            <a:endParaRPr lang="en-US" sz="36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53439" y="4248090"/>
            <a:ext cx="8290561" cy="369332"/>
          </a:xfrm>
          <a:prstGeom prst="rect">
            <a:avLst/>
          </a:prstGeom>
          <a:noFill/>
        </p:spPr>
        <p:txBody>
          <a:bodyPr wrap="square" rtlCol="0">
            <a:spAutoFit/>
          </a:bodyPr>
          <a:lstStyle/>
          <a:p>
            <a:pPr lvl="0" algn="just"/>
            <a:r>
              <a:rPr lang="en-US" sz="1800" dirty="0"/>
              <a:t>Specifies the bandwidth, in volts, for the controlled bus. Default is 3.0. </a:t>
            </a:r>
          </a:p>
        </p:txBody>
      </p:sp>
      <p:sp>
        <p:nvSpPr>
          <p:cNvPr id="25" name="Title 1"/>
          <p:cNvSpPr txBox="1">
            <a:spLocks/>
          </p:cNvSpPr>
          <p:nvPr/>
        </p:nvSpPr>
        <p:spPr bwMode="auto">
          <a:xfrm>
            <a:off x="571498" y="44958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ptratio</a:t>
            </a:r>
            <a:endParaRPr lang="en-US" sz="36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897272" y="5029200"/>
            <a:ext cx="7941928" cy="923330"/>
          </a:xfrm>
          <a:prstGeom prst="rect">
            <a:avLst/>
          </a:prstGeom>
          <a:noFill/>
        </p:spPr>
        <p:txBody>
          <a:bodyPr wrap="square" rtlCol="0">
            <a:spAutoFit/>
          </a:bodyPr>
          <a:lstStyle/>
          <a:p>
            <a:pPr lvl="0" algn="just"/>
            <a:r>
              <a:rPr lang="en-US" sz="1800" dirty="0"/>
              <a:t>Specifies the ratio of the PT that converts the controlled winding voltage to the regulator voltage. Default is 60. If the winding is Wye, the line-to-neutral voltage is used. Else, the line-to-line voltage is used. </a:t>
            </a:r>
            <a:endParaRPr lang="en-US" sz="1800" b="1" dirty="0"/>
          </a:p>
        </p:txBody>
      </p:sp>
    </p:spTree>
    <p:extLst>
      <p:ext uri="{BB962C8B-B14F-4D97-AF65-F5344CB8AC3E}">
        <p14:creationId xmlns:p14="http://schemas.microsoft.com/office/powerpoint/2010/main" val="1973738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628190" cy="461665"/>
          </a:xfrm>
          <a:prstGeom prst="rect">
            <a:avLst/>
          </a:prstGeom>
        </p:spPr>
        <p:txBody>
          <a:bodyPr wrap="none">
            <a:spAutoFit/>
          </a:bodyPr>
          <a:lstStyle/>
          <a:p>
            <a:pPr lvl="0">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a:t>
            </a:r>
            <a:r>
              <a:rPr lang="en-US" dirty="0">
                <a:solidFill>
                  <a:srgbClr val="000000"/>
                </a:solidFill>
              </a:rPr>
              <a:t>-- Regulator</a:t>
            </a:r>
            <a:endParaRPr lang="en-US" sz="2800" dirty="0">
              <a:solidFill>
                <a:srgbClr val="000000"/>
              </a:solidFill>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381000" y="1558492"/>
            <a:ext cx="87630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Voltage regulator and control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phases=1 bank=reg1 XHL=0.01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=[1666 1666]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Buses=[650.1 RG60.1]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  transformer=Reg1 winding=2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ctprim</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=700 R=3   X=9</a:t>
            </a:r>
          </a:p>
        </p:txBody>
      </p:sp>
      <p:sp>
        <p:nvSpPr>
          <p:cNvPr id="10" name="Rectangle 2"/>
          <p:cNvSpPr>
            <a:spLocks noChangeArrowheads="1"/>
          </p:cNvSpPr>
          <p:nvPr/>
        </p:nvSpPr>
        <p:spPr bwMode="auto">
          <a:xfrm>
            <a:off x="525779" y="2668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568410" y="2928326"/>
            <a:ext cx="4495800" cy="6530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ctprim</a:t>
            </a:r>
            <a:endParaRPr lang="en-US" sz="36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14401" y="3417332"/>
            <a:ext cx="7848599" cy="646331"/>
          </a:xfrm>
          <a:prstGeom prst="rect">
            <a:avLst/>
          </a:prstGeom>
          <a:noFill/>
        </p:spPr>
        <p:txBody>
          <a:bodyPr wrap="square" rtlCol="0">
            <a:spAutoFit/>
          </a:bodyPr>
          <a:lstStyle/>
          <a:p>
            <a:pPr algn="just"/>
            <a:r>
              <a:rPr lang="en-US" sz="1800" dirty="0"/>
              <a:t>Specifies the rating, in Amperes, of the primary CT rating for converting the line amps to control amps. The typical default secondary ampere rating is 0.2 Amps. </a:t>
            </a:r>
          </a:p>
        </p:txBody>
      </p:sp>
      <p:sp>
        <p:nvSpPr>
          <p:cNvPr id="21" name="Title 1"/>
          <p:cNvSpPr txBox="1">
            <a:spLocks/>
          </p:cNvSpPr>
          <p:nvPr/>
        </p:nvSpPr>
        <p:spPr bwMode="auto">
          <a:xfrm>
            <a:off x="643738" y="3962400"/>
            <a:ext cx="4495800" cy="5475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961331" y="4459069"/>
            <a:ext cx="8030269" cy="369332"/>
          </a:xfrm>
          <a:prstGeom prst="rect">
            <a:avLst/>
          </a:prstGeom>
          <a:noFill/>
        </p:spPr>
        <p:txBody>
          <a:bodyPr wrap="square" rtlCol="0">
            <a:spAutoFit/>
          </a:bodyPr>
          <a:lstStyle/>
          <a:p>
            <a:pPr lvl="0" algn="just"/>
            <a:r>
              <a:rPr lang="en-US" sz="1800" dirty="0"/>
              <a:t>Specifies the R setting on the line drop compensator in the regulator, in VOLTS. </a:t>
            </a:r>
          </a:p>
        </p:txBody>
      </p:sp>
      <p:sp>
        <p:nvSpPr>
          <p:cNvPr id="23" name="Title 1"/>
          <p:cNvSpPr txBox="1">
            <a:spLocks/>
          </p:cNvSpPr>
          <p:nvPr/>
        </p:nvSpPr>
        <p:spPr bwMode="auto">
          <a:xfrm>
            <a:off x="620878" y="4825496"/>
            <a:ext cx="4495800" cy="584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a:t>
            </a:r>
            <a:endParaRPr lang="en-US" sz="28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14400" y="5421868"/>
            <a:ext cx="8229600" cy="369332"/>
          </a:xfrm>
          <a:prstGeom prst="rect">
            <a:avLst/>
          </a:prstGeom>
          <a:noFill/>
        </p:spPr>
        <p:txBody>
          <a:bodyPr wrap="square" rtlCol="0">
            <a:spAutoFit/>
          </a:bodyPr>
          <a:lstStyle/>
          <a:p>
            <a:pPr lvl="0" algn="just"/>
            <a:r>
              <a:rPr lang="en-US" sz="1800" dirty="0"/>
              <a:t>Specifies the X setting on the line drop compensator in the regulator, in VOLTS. </a:t>
            </a:r>
          </a:p>
        </p:txBody>
      </p:sp>
    </p:spTree>
    <p:extLst>
      <p:ext uri="{BB962C8B-B14F-4D97-AF65-F5344CB8AC3E}">
        <p14:creationId xmlns:p14="http://schemas.microsoft.com/office/powerpoint/2010/main" val="1920419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572945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 Configuration</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37260" y="3398621"/>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2" name="Rectangle 3"/>
          <p:cNvSpPr>
            <a:spLocks noChangeArrowheads="1"/>
          </p:cNvSpPr>
          <p:nvPr/>
        </p:nvSpPr>
        <p:spPr bwMode="auto">
          <a:xfrm>
            <a:off x="3191889" y="1143000"/>
            <a:ext cx="29754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Line Configuration Data:</a:t>
            </a:r>
          </a:p>
        </p:txBody>
      </p:sp>
      <p:sp>
        <p:nvSpPr>
          <p:cNvPr id="14" name="Rectangle 13"/>
          <p:cNvSpPr/>
          <p:nvPr/>
        </p:nvSpPr>
        <p:spPr>
          <a:xfrm>
            <a:off x="937260" y="3841608"/>
            <a:ext cx="7772400" cy="2308324"/>
          </a:xfrm>
          <a:prstGeom prst="rect">
            <a:avLst/>
          </a:prstGeom>
        </p:spPr>
        <p:txBody>
          <a:bodyPr wrap="square">
            <a:spAutoFit/>
          </a:bodyPr>
          <a:lstStyle/>
          <a:p>
            <a:pPr lvl="0"/>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n-US" sz="1200" dirty="0" err="1">
                <a:solidFill>
                  <a:srgbClr val="000000"/>
                </a:solidFill>
                <a:latin typeface="Calibri" panose="020F0502020204030204" pitchFamily="34" charset="0"/>
              </a:rPr>
              <a:t>Linecode</a:t>
            </a:r>
            <a:r>
              <a:rPr lang="en-US" sz="1200" dirty="0">
                <a:solidFill>
                  <a:srgbClr val="000000"/>
                </a:solidFill>
                <a:latin typeface="Calibri" panose="020F0502020204030204" pitchFamily="34" charset="0"/>
              </a:rPr>
              <a:t> definitions</a:t>
            </a:r>
          </a:p>
          <a:p>
            <a:pPr lvl="0"/>
            <a:r>
              <a:rPr lang="en-US" sz="1200" dirty="0">
                <a:solidFill>
                  <a:srgbClr val="000000"/>
                </a:solidFill>
              </a:rPr>
              <a:t>New Linecode.mtx606 </a:t>
            </a:r>
            <a:r>
              <a:rPr lang="en-US" sz="1200" dirty="0" err="1">
                <a:solidFill>
                  <a:srgbClr val="000000"/>
                </a:solidFill>
              </a:rPr>
              <a:t>nphases</a:t>
            </a:r>
            <a:r>
              <a:rPr lang="en-US" sz="1200" dirty="0">
                <a:solidFill>
                  <a:srgbClr val="000000"/>
                </a:solidFill>
              </a:rPr>
              <a:t>=3  Units=mi</a:t>
            </a:r>
          </a:p>
          <a:p>
            <a:pPr lvl="0"/>
            <a:r>
              <a:rPr lang="en-US" sz="1200" dirty="0">
                <a:solidFill>
                  <a:srgbClr val="000000"/>
                </a:solidFill>
              </a:rPr>
              <a:t>~ </a:t>
            </a:r>
            <a:r>
              <a:rPr lang="en-US" sz="1200" dirty="0" err="1">
                <a:solidFill>
                  <a:srgbClr val="000000"/>
                </a:solidFill>
              </a:rPr>
              <a:t>Rmatrix</a:t>
            </a:r>
            <a:r>
              <a:rPr lang="en-US" sz="1200" dirty="0">
                <a:solidFill>
                  <a:srgbClr val="000000"/>
                </a:solidFill>
              </a:rPr>
              <a:t>=[0.7982  |0.3192  0.7891  |0.2849  0.3192  0.7982  ]</a:t>
            </a:r>
          </a:p>
          <a:p>
            <a:pPr lvl="0"/>
            <a:r>
              <a:rPr lang="en-US" sz="1200" dirty="0">
                <a:solidFill>
                  <a:srgbClr val="000000"/>
                </a:solidFill>
              </a:rPr>
              <a:t>~ Xmatrix=[0.4463  |0.0328  0.4041  |-0.0143  0.0328  0.4463  ]</a:t>
            </a:r>
          </a:p>
          <a:p>
            <a:pPr lvl="0"/>
            <a:r>
              <a:rPr lang="en-US" sz="1200" dirty="0">
                <a:solidFill>
                  <a:srgbClr val="000000"/>
                </a:solidFill>
              </a:rPr>
              <a:t>~ </a:t>
            </a:r>
            <a:r>
              <a:rPr lang="en-US" sz="1200" dirty="0" err="1">
                <a:solidFill>
                  <a:srgbClr val="000000"/>
                </a:solidFill>
              </a:rPr>
              <a:t>Cmatrix</a:t>
            </a:r>
            <a:r>
              <a:rPr lang="en-US" sz="1200" dirty="0">
                <a:solidFill>
                  <a:srgbClr val="000000"/>
                </a:solidFill>
              </a:rPr>
              <a:t>=[257.01  |0  257.01  |0  0  257.01  ]</a:t>
            </a:r>
          </a:p>
          <a:p>
            <a:pPr lvl="0"/>
            <a:r>
              <a:rPr lang="en-US" sz="1200" dirty="0">
                <a:solidFill>
                  <a:srgbClr val="000000"/>
                </a:solidFill>
              </a:rPr>
              <a:t>~ units=mi </a:t>
            </a:r>
          </a:p>
          <a:p>
            <a:pPr lvl="0"/>
            <a:endParaRPr lang="en-US" sz="1200" dirty="0">
              <a:solidFill>
                <a:srgbClr val="000000"/>
              </a:solidFill>
            </a:endParaRPr>
          </a:p>
          <a:p>
            <a:pPr lvl="0"/>
            <a:r>
              <a:rPr lang="en-US" sz="1200" dirty="0">
                <a:solidFill>
                  <a:srgbClr val="000000"/>
                </a:solidFill>
              </a:rPr>
              <a:t>New linecode.mtx607 </a:t>
            </a:r>
            <a:r>
              <a:rPr lang="en-US" sz="1200" dirty="0" err="1">
                <a:solidFill>
                  <a:srgbClr val="000000"/>
                </a:solidFill>
              </a:rPr>
              <a:t>nphases</a:t>
            </a:r>
            <a:r>
              <a:rPr lang="en-US" sz="1200" dirty="0">
                <a:solidFill>
                  <a:srgbClr val="000000"/>
                </a:solidFill>
              </a:rPr>
              <a:t>=1 </a:t>
            </a:r>
            <a:r>
              <a:rPr lang="en-US" sz="1200" dirty="0" err="1">
                <a:solidFill>
                  <a:srgbClr val="000000"/>
                </a:solidFill>
              </a:rPr>
              <a:t>BaseFreq</a:t>
            </a:r>
            <a:r>
              <a:rPr lang="en-US" sz="1200" dirty="0">
                <a:solidFill>
                  <a:srgbClr val="000000"/>
                </a:solidFill>
              </a:rPr>
              <a:t>=60 </a:t>
            </a:r>
          </a:p>
          <a:p>
            <a:pPr lvl="0"/>
            <a:r>
              <a:rPr lang="en-US" sz="1200" dirty="0">
                <a:solidFill>
                  <a:srgbClr val="000000"/>
                </a:solidFill>
              </a:rPr>
              <a:t>~ </a:t>
            </a:r>
            <a:r>
              <a:rPr lang="en-US" sz="1200" dirty="0" err="1">
                <a:solidFill>
                  <a:srgbClr val="000000"/>
                </a:solidFill>
              </a:rPr>
              <a:t>rmatrix</a:t>
            </a:r>
            <a:r>
              <a:rPr lang="en-US" sz="1200" dirty="0">
                <a:solidFill>
                  <a:srgbClr val="000000"/>
                </a:solidFill>
              </a:rPr>
              <a:t> = (1.3425 ) </a:t>
            </a:r>
          </a:p>
          <a:p>
            <a:pPr lvl="0"/>
            <a:r>
              <a:rPr lang="en-US" sz="1200" dirty="0">
                <a:solidFill>
                  <a:srgbClr val="000000"/>
                </a:solidFill>
              </a:rPr>
              <a:t>~ xmatrix = (0.5124 )</a:t>
            </a:r>
          </a:p>
          <a:p>
            <a:pPr lvl="0"/>
            <a:r>
              <a:rPr lang="en-US" sz="1200" dirty="0">
                <a:solidFill>
                  <a:srgbClr val="000000"/>
                </a:solidFill>
              </a:rPr>
              <a:t>~ </a:t>
            </a:r>
            <a:r>
              <a:rPr lang="en-US" sz="1200" dirty="0" err="1">
                <a:solidFill>
                  <a:srgbClr val="000000"/>
                </a:solidFill>
              </a:rPr>
              <a:t>cmatrix</a:t>
            </a:r>
            <a:r>
              <a:rPr lang="en-US" sz="1200" dirty="0">
                <a:solidFill>
                  <a:srgbClr val="000000"/>
                </a:solidFill>
              </a:rPr>
              <a:t> = [236.06] </a:t>
            </a:r>
          </a:p>
          <a:p>
            <a:pPr lvl="0"/>
            <a:r>
              <a:rPr lang="en-US" sz="1200" dirty="0">
                <a:solidFill>
                  <a:srgbClr val="000000"/>
                </a:solidFill>
              </a:rPr>
              <a:t>~ units=mi</a:t>
            </a:r>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ectangle 9"/>
          <p:cNvSpPr/>
          <p:nvPr/>
        </p:nvSpPr>
        <p:spPr>
          <a:xfrm>
            <a:off x="685800" y="1724528"/>
            <a:ext cx="4572000" cy="1631216"/>
          </a:xfrm>
          <a:prstGeom prst="rect">
            <a:avLst/>
          </a:prstGeom>
        </p:spPr>
        <p:txBody>
          <a:bodyPr>
            <a:spAutoFit/>
          </a:bodyPr>
          <a:lstStyle/>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606:</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0.7982  0.4463   0.3192  0.0328   0.2849 -0.0143</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0.7891  0.4041   0.3192  0.0328</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0.7982  0.4463</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B in micro Siemens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96.8897    0.0000    0.0000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96.8897    0.0000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96.8897</a:t>
            </a:r>
            <a:endParaRPr lang="en-US" sz="1200" b="1" i="1" dirty="0">
              <a:latin typeface="Times New Roman" panose="02020603050405020304" pitchFamily="18" charset="0"/>
              <a:ea typeface="Times New Roman" panose="02020603050405020304" pitchFamily="18" charset="0"/>
            </a:endParaRPr>
          </a:p>
        </p:txBody>
      </p:sp>
      <p:sp>
        <p:nvSpPr>
          <p:cNvPr id="15" name="Rectangle 14"/>
          <p:cNvSpPr/>
          <p:nvPr/>
        </p:nvSpPr>
        <p:spPr>
          <a:xfrm>
            <a:off x="4549140" y="1709529"/>
            <a:ext cx="4572000" cy="1631216"/>
          </a:xfrm>
          <a:prstGeom prst="rect">
            <a:avLst/>
          </a:prstGeom>
        </p:spPr>
        <p:txBody>
          <a:bodyPr>
            <a:spAutoFit/>
          </a:bodyPr>
          <a:lstStyle/>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r>
              <a:rPr lang="en-US" sz="1000" b="1" dirty="0">
                <a:latin typeface="Times New Roman" panose="02020603050405020304" pitchFamily="18" charset="0"/>
                <a:ea typeface="Times New Roman" panose="02020603050405020304" pitchFamily="18" charset="0"/>
              </a:rPr>
              <a:t>Configuration 607:</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1.3425  0.5124   0.0000  0.0000   0.0000  0.0000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B in micro Siemens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88.9912    0.0000    0.0000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a:t>
            </a:r>
            <a:endParaRPr lang="en-US" sz="12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173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566052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 configuration</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37326"/>
            <a:ext cx="8763000" cy="1569660"/>
          </a:xfrm>
          <a:prstGeom prst="rect">
            <a:avLst/>
          </a:prstGeom>
        </p:spPr>
        <p:txBody>
          <a:bodyPr wrap="square">
            <a:spAutoFit/>
          </a:bodyPr>
          <a:lstStyle/>
          <a:p>
            <a:pPr lvl="0"/>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Linecode</a:t>
            </a:r>
            <a:r>
              <a:rPr lang="en-US" sz="1600" dirty="0">
                <a:solidFill>
                  <a:srgbClr val="000000"/>
                </a:solidFill>
                <a:latin typeface="Calibri" panose="020F0502020204030204" pitchFamily="34" charset="0"/>
              </a:rPr>
              <a:t> definitions</a:t>
            </a:r>
          </a:p>
          <a:p>
            <a:pPr lvl="0"/>
            <a:r>
              <a:rPr lang="en-US" sz="1600" dirty="0">
                <a:solidFill>
                  <a:srgbClr val="000000"/>
                </a:solidFill>
                <a:latin typeface="Calibri" panose="020F0502020204030204" pitchFamily="34" charset="0"/>
              </a:rPr>
              <a:t>New Linecode.mtx606 </a:t>
            </a:r>
            <a:r>
              <a:rPr lang="en-US" sz="1600" dirty="0" err="1">
                <a:solidFill>
                  <a:srgbClr val="000000"/>
                </a:solidFill>
                <a:latin typeface="Calibri" panose="020F0502020204030204" pitchFamily="34" charset="0"/>
              </a:rPr>
              <a:t>nphases</a:t>
            </a:r>
            <a:r>
              <a:rPr lang="en-US" sz="1600" dirty="0">
                <a:solidFill>
                  <a:srgbClr val="000000"/>
                </a:solidFill>
                <a:latin typeface="Calibri" panose="020F0502020204030204" pitchFamily="34" charset="0"/>
              </a:rPr>
              <a:t>=3  </a:t>
            </a:r>
            <a:r>
              <a:rPr lang="en-US" sz="1600" dirty="0" err="1">
                <a:solidFill>
                  <a:srgbClr val="000000"/>
                </a:solidFill>
                <a:latin typeface="Calibri" panose="020F0502020204030204" pitchFamily="34" charset="0"/>
              </a:rPr>
              <a:t>BaseFreq</a:t>
            </a:r>
            <a:r>
              <a:rPr lang="en-US" sz="1600" dirty="0">
                <a:solidFill>
                  <a:srgbClr val="000000"/>
                </a:solidFill>
                <a:latin typeface="Calibri" panose="020F0502020204030204" pitchFamily="34" charset="0"/>
              </a:rPr>
              <a:t>=60</a:t>
            </a:r>
          </a:p>
          <a:p>
            <a:pPr lvl="0"/>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Rmatrix</a:t>
            </a:r>
            <a:r>
              <a:rPr lang="en-US" sz="1600" dirty="0">
                <a:solidFill>
                  <a:srgbClr val="000000"/>
                </a:solidFill>
                <a:latin typeface="Calibri" panose="020F0502020204030204" pitchFamily="34" charset="0"/>
              </a:rPr>
              <a:t>=[0.7982  |0.3192  0.7891  |0.2849  0.3192  0.7982  ]</a:t>
            </a:r>
          </a:p>
          <a:p>
            <a:pPr lvl="0"/>
            <a:r>
              <a:rPr lang="en-US" sz="1600" dirty="0">
                <a:solidFill>
                  <a:srgbClr val="000000"/>
                </a:solidFill>
                <a:latin typeface="Calibri" panose="020F0502020204030204" pitchFamily="34" charset="0"/>
              </a:rPr>
              <a:t>~ Xmatrix=[0.4463  |0.0328  0.4041  |-0.0143  0.0328  0.4463  ]</a:t>
            </a:r>
          </a:p>
          <a:p>
            <a:pPr lvl="0"/>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Cmatrix</a:t>
            </a:r>
            <a:r>
              <a:rPr lang="en-US" sz="1600" dirty="0">
                <a:solidFill>
                  <a:srgbClr val="000000"/>
                </a:solidFill>
                <a:latin typeface="Calibri" panose="020F0502020204030204" pitchFamily="34" charset="0"/>
              </a:rPr>
              <a:t>=[257.01  |0  257.01  |0  0  257.01  ]</a:t>
            </a:r>
          </a:p>
          <a:p>
            <a:pPr lvl="0"/>
            <a:r>
              <a:rPr lang="en-US" sz="1600" dirty="0">
                <a:solidFill>
                  <a:srgbClr val="000000"/>
                </a:solidFill>
                <a:latin typeface="Calibri" panose="020F0502020204030204" pitchFamily="34" charset="0"/>
              </a:rPr>
              <a:t>~ units=mi </a:t>
            </a:r>
          </a:p>
        </p:txBody>
      </p:sp>
      <p:sp>
        <p:nvSpPr>
          <p:cNvPr id="10" name="Rectangle 2"/>
          <p:cNvSpPr>
            <a:spLocks noChangeArrowheads="1"/>
          </p:cNvSpPr>
          <p:nvPr/>
        </p:nvSpPr>
        <p:spPr bwMode="auto">
          <a:xfrm>
            <a:off x="525779" y="3105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518159" y="3429000"/>
            <a:ext cx="4495800" cy="596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linecode.mtx606</a:t>
            </a:r>
          </a:p>
        </p:txBody>
      </p:sp>
      <p:sp>
        <p:nvSpPr>
          <p:cNvPr id="20" name="TextBox 19"/>
          <p:cNvSpPr txBox="1"/>
          <p:nvPr/>
        </p:nvSpPr>
        <p:spPr>
          <a:xfrm>
            <a:off x="829962" y="3962400"/>
            <a:ext cx="6332838" cy="369332"/>
          </a:xfrm>
          <a:prstGeom prst="rect">
            <a:avLst/>
          </a:prstGeom>
          <a:noFill/>
        </p:spPr>
        <p:txBody>
          <a:bodyPr wrap="square" rtlCol="0">
            <a:spAutoFit/>
          </a:bodyPr>
          <a:lstStyle/>
          <a:p>
            <a:pPr lvl="0" algn="just"/>
            <a:r>
              <a:rPr lang="en-US" sz="1800" dirty="0"/>
              <a:t>Defines a </a:t>
            </a:r>
            <a:r>
              <a:rPr lang="en-US" sz="1800" dirty="0" err="1"/>
              <a:t>linecode</a:t>
            </a:r>
            <a:r>
              <a:rPr lang="en-US" sz="1800" dirty="0"/>
              <a:t> object named mtx606.</a:t>
            </a:r>
          </a:p>
        </p:txBody>
      </p:sp>
      <p:sp>
        <p:nvSpPr>
          <p:cNvPr id="21" name="Title 1"/>
          <p:cNvSpPr txBox="1">
            <a:spLocks/>
          </p:cNvSpPr>
          <p:nvPr/>
        </p:nvSpPr>
        <p:spPr bwMode="auto">
          <a:xfrm>
            <a:off x="510539" y="4267200"/>
            <a:ext cx="4495800" cy="481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nphases</a:t>
            </a:r>
            <a:endParaRPr lang="en-US" sz="36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829962" y="4724400"/>
            <a:ext cx="6332838" cy="369332"/>
          </a:xfrm>
          <a:prstGeom prst="rect">
            <a:avLst/>
          </a:prstGeom>
          <a:noFill/>
        </p:spPr>
        <p:txBody>
          <a:bodyPr wrap="square" rtlCol="0">
            <a:spAutoFit/>
          </a:bodyPr>
          <a:lstStyle/>
          <a:p>
            <a:pPr lvl="0" algn="just"/>
            <a:r>
              <a:rPr lang="en-US" sz="1800" dirty="0"/>
              <a:t>Specifies the number of phases. Default = 3.</a:t>
            </a:r>
          </a:p>
        </p:txBody>
      </p:sp>
      <p:sp>
        <p:nvSpPr>
          <p:cNvPr id="23" name="Title 1"/>
          <p:cNvSpPr txBox="1">
            <a:spLocks/>
          </p:cNvSpPr>
          <p:nvPr/>
        </p:nvSpPr>
        <p:spPr bwMode="auto">
          <a:xfrm>
            <a:off x="561992" y="5085319"/>
            <a:ext cx="4495800" cy="4772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BaseFreq</a:t>
            </a:r>
            <a:endParaRPr lang="en-US" sz="28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829962" y="5516496"/>
            <a:ext cx="8023861" cy="646331"/>
          </a:xfrm>
          <a:prstGeom prst="rect">
            <a:avLst/>
          </a:prstGeom>
          <a:noFill/>
        </p:spPr>
        <p:txBody>
          <a:bodyPr wrap="square" rtlCol="0">
            <a:spAutoFit/>
          </a:bodyPr>
          <a:lstStyle/>
          <a:p>
            <a:pPr lvl="0" algn="just"/>
            <a:r>
              <a:rPr lang="en-US" sz="1800" dirty="0"/>
              <a:t>Specifies the Base Frequency at which the impedance values are specified. {50 | 60}, Hz, Default = 60.0 Hz.</a:t>
            </a:r>
          </a:p>
        </p:txBody>
      </p:sp>
    </p:spTree>
    <p:extLst>
      <p:ext uri="{BB962C8B-B14F-4D97-AF65-F5344CB8AC3E}">
        <p14:creationId xmlns:p14="http://schemas.microsoft.com/office/powerpoint/2010/main" val="168784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111440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Circuit </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9" name="Rectangle 8"/>
          <p:cNvSpPr/>
          <p:nvPr/>
        </p:nvSpPr>
        <p:spPr>
          <a:xfrm>
            <a:off x="5943600" y="1905000"/>
            <a:ext cx="2627642" cy="3847207"/>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1 voltage source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13 buses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a:solidFill>
                  <a:srgbClr val="000000"/>
                </a:solidFill>
              </a:rPr>
              <a:t>2 transformers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1</a:t>
            </a:r>
            <a:r>
              <a:rPr kumimoji="0" lang="en-US" sz="2000" b="0" i="0" u="none" strike="noStrike" kern="1200" cap="none" spc="0" normalizeH="0" noProof="0" dirty="0">
                <a:ln>
                  <a:noFill/>
                </a:ln>
                <a:solidFill>
                  <a:srgbClr val="000000"/>
                </a:solidFill>
                <a:effectLst/>
                <a:uLnTx/>
                <a:uFillTx/>
              </a:rPr>
              <a:t> </a:t>
            </a:r>
            <a:r>
              <a:rPr kumimoji="0" lang="en-US" sz="2000" b="0" i="0" u="none" strike="noStrike" kern="1200" cap="none" spc="0" normalizeH="0" noProof="0" dirty="0" err="1">
                <a:ln>
                  <a:noFill/>
                </a:ln>
                <a:solidFill>
                  <a:srgbClr val="000000"/>
                </a:solidFill>
                <a:effectLst/>
                <a:uLnTx/>
                <a:uFillTx/>
              </a:rPr>
              <a:t>voltag</a:t>
            </a:r>
            <a:r>
              <a:rPr lang="en-US" sz="2000" dirty="0">
                <a:solidFill>
                  <a:srgbClr val="000000"/>
                </a:solidFill>
              </a:rPr>
              <a:t>e regulator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1 switch</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10 </a:t>
            </a:r>
            <a:r>
              <a:rPr lang="en-US" sz="2000" dirty="0">
                <a:solidFill>
                  <a:srgbClr val="000000"/>
                </a:solidFill>
              </a:rPr>
              <a:t>l</a:t>
            </a:r>
            <a:r>
              <a:rPr kumimoji="0" lang="en-US" sz="2000" b="0" i="0" u="none" strike="noStrike" kern="1200" cap="none" spc="0" normalizeH="0" baseline="0" noProof="0" dirty="0" err="1">
                <a:ln>
                  <a:noFill/>
                </a:ln>
                <a:solidFill>
                  <a:srgbClr val="000000"/>
                </a:solidFill>
                <a:effectLst/>
                <a:uLnTx/>
                <a:uFillTx/>
              </a:rPr>
              <a:t>ines</a:t>
            </a:r>
            <a:endParaRPr kumimoji="0" lang="en-US" sz="2000" b="0" i="0" u="none" strike="noStrike" kern="1200" cap="none" spc="0" normalizeH="0" baseline="0" noProof="0" dirty="0">
              <a:ln>
                <a:noFill/>
              </a:ln>
              <a:solidFill>
                <a:srgbClr val="000000"/>
              </a:solidFill>
              <a:effectLst/>
              <a:uLnTx/>
              <a:uFillTx/>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a:solidFill>
                  <a:srgbClr val="000000"/>
                </a:solidFill>
              </a:rPr>
              <a:t>8 spot loads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1 capacitor</a:t>
            </a:r>
            <a:r>
              <a:rPr kumimoji="0" lang="en-US" sz="2000" b="0" i="0" u="none" strike="noStrike" kern="1200" cap="none" spc="0" normalizeH="0" noProof="0" dirty="0">
                <a:ln>
                  <a:noFill/>
                </a:ln>
                <a:solidFill>
                  <a:srgbClr val="000000"/>
                </a:solidFill>
                <a:effectLst/>
                <a:uLnTx/>
                <a:uFillTx/>
              </a:rPr>
              <a:t> bank</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baseline="0" dirty="0">
                <a:solidFill>
                  <a:srgbClr val="000000"/>
                </a:solidFill>
              </a:rPr>
              <a:t>1</a:t>
            </a:r>
            <a:r>
              <a:rPr lang="en-US" sz="2000" dirty="0">
                <a:solidFill>
                  <a:srgbClr val="000000"/>
                </a:solidFill>
              </a:rPr>
              <a:t> 1-phase capacitor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rPr>
              <a:t>1 bus coordinate file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imes"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Times" charset="0"/>
              <a:ea typeface="+mn-ea"/>
              <a:cs typeface="+mn-cs"/>
            </a:endParaRPr>
          </a:p>
        </p:txBody>
      </p:sp>
      <p:pic>
        <p:nvPicPr>
          <p:cNvPr id="7" name="Picture 6"/>
          <p:cNvPicPr>
            <a:picLocks noChangeAspect="1"/>
          </p:cNvPicPr>
          <p:nvPr/>
        </p:nvPicPr>
        <p:blipFill>
          <a:blip r:embed="rId3"/>
          <a:stretch>
            <a:fillRect/>
          </a:stretch>
        </p:blipFill>
        <p:spPr>
          <a:xfrm>
            <a:off x="914400" y="1466478"/>
            <a:ext cx="4224938" cy="4208760"/>
          </a:xfrm>
          <a:prstGeom prst="rect">
            <a:avLst/>
          </a:prstGeom>
        </p:spPr>
      </p:pic>
    </p:spTree>
    <p:extLst>
      <p:ext uri="{BB962C8B-B14F-4D97-AF65-F5344CB8AC3E}">
        <p14:creationId xmlns:p14="http://schemas.microsoft.com/office/powerpoint/2010/main" val="2303722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566052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 configuration</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37326"/>
            <a:ext cx="8763000"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definitions</a:t>
            </a:r>
          </a:p>
          <a:p>
            <a:pPr>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Linecode.mtx606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nphases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lang="en-US" sz="1600" dirty="0" err="1">
                <a:solidFill>
                  <a:srgbClr val="000000"/>
                </a:solidFill>
                <a:latin typeface="Calibri" panose="020F0502020204030204" pitchFamily="34" charset="0"/>
              </a:rPr>
              <a:t>BaseFreq</a:t>
            </a:r>
            <a:r>
              <a:rPr lang="en-US" sz="1600" dirty="0">
                <a:solidFill>
                  <a:srgbClr val="000000"/>
                </a:solidFill>
                <a:latin typeface="Calibri" panose="020F0502020204030204" pitchFamily="34" charset="0"/>
              </a:rPr>
              <a:t>=60</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=[0.7982  |0.3192  0.7891  |0.2849  0.3192  0.7982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Xmatrix=[0.4463  |0.0328  0.4041  |-0.0143  0.0328  0.4463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=[257.01  |0  257.01  |0  0  257.01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units=mi </a:t>
            </a:r>
          </a:p>
        </p:txBody>
      </p:sp>
      <p:sp>
        <p:nvSpPr>
          <p:cNvPr id="10" name="Rectangle 2"/>
          <p:cNvSpPr>
            <a:spLocks noChangeArrowheads="1"/>
          </p:cNvSpPr>
          <p:nvPr/>
        </p:nvSpPr>
        <p:spPr bwMode="auto">
          <a:xfrm>
            <a:off x="525779" y="3105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525779" y="3429000"/>
            <a:ext cx="4495800" cy="57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Rmatrix</a:t>
            </a:r>
            <a:endParaRPr lang="en-US" sz="3600" kern="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30579" y="3905071"/>
            <a:ext cx="8008621" cy="1200329"/>
          </a:xfrm>
          <a:prstGeom prst="rect">
            <a:avLst/>
          </a:prstGeom>
          <a:noFill/>
        </p:spPr>
        <p:txBody>
          <a:bodyPr wrap="square" rtlCol="0">
            <a:spAutoFit/>
          </a:bodyPr>
          <a:lstStyle/>
          <a:p>
            <a:pPr lvl="0" algn="just"/>
            <a:r>
              <a:rPr lang="en-US" sz="1800" dirty="0"/>
              <a:t>Defines the series resistance matrix, in ohms per unit length. The order of matrices expected is the number of phases. The matrices may be entered in lower triangle form or full matrix. The result is always symmetrical.</a:t>
            </a:r>
          </a:p>
          <a:p>
            <a:pPr lvl="0" algn="just"/>
            <a:r>
              <a:rPr lang="en-US" sz="1800" dirty="0"/>
              <a:t>The "|" separates rows. </a:t>
            </a:r>
            <a:endParaRPr lang="en-US" sz="1800" b="1" dirty="0"/>
          </a:p>
        </p:txBody>
      </p:sp>
      <p:sp>
        <p:nvSpPr>
          <p:cNvPr id="19" name="Title 1"/>
          <p:cNvSpPr txBox="1">
            <a:spLocks/>
          </p:cNvSpPr>
          <p:nvPr/>
        </p:nvSpPr>
        <p:spPr bwMode="auto">
          <a:xfrm>
            <a:off x="563880" y="5105400"/>
            <a:ext cx="3093720" cy="393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Xmatrix</a:t>
            </a:r>
            <a:endParaRPr lang="en-US" sz="36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66792" y="5470525"/>
            <a:ext cx="8429608" cy="369332"/>
          </a:xfrm>
          <a:prstGeom prst="rect">
            <a:avLst/>
          </a:prstGeom>
          <a:noFill/>
        </p:spPr>
        <p:txBody>
          <a:bodyPr wrap="square" rtlCol="0">
            <a:spAutoFit/>
          </a:bodyPr>
          <a:lstStyle/>
          <a:p>
            <a:pPr lvl="0" algn="just"/>
            <a:r>
              <a:rPr lang="en-US" sz="1800" dirty="0"/>
              <a:t>Similar with </a:t>
            </a:r>
            <a:r>
              <a:rPr lang="en-US" sz="1800" dirty="0" err="1"/>
              <a:t>Rmatrix</a:t>
            </a:r>
            <a:r>
              <a:rPr lang="en-US" sz="1800" dirty="0"/>
              <a:t>, </a:t>
            </a:r>
            <a:r>
              <a:rPr lang="en-US" sz="1800" dirty="0" err="1"/>
              <a:t>Xmatrix</a:t>
            </a:r>
            <a:r>
              <a:rPr lang="en-US" sz="1800" dirty="0"/>
              <a:t> is a series reactance matrix, in ohms per unit length. </a:t>
            </a:r>
          </a:p>
        </p:txBody>
      </p:sp>
    </p:spTree>
    <p:extLst>
      <p:ext uri="{BB962C8B-B14F-4D97-AF65-F5344CB8AC3E}">
        <p14:creationId xmlns:p14="http://schemas.microsoft.com/office/powerpoint/2010/main" val="142347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566052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 configuration</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5838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37326"/>
            <a:ext cx="8763000"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definitions</a:t>
            </a:r>
          </a:p>
          <a:p>
            <a:pPr lvl="0"/>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Linecode.mtx606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nphases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r>
              <a:rPr lang="en-US" sz="1600" dirty="0" err="1">
                <a:solidFill>
                  <a:srgbClr val="000000"/>
                </a:solidFill>
                <a:latin typeface="Calibri" panose="020F0502020204030204" pitchFamily="34" charset="0"/>
              </a:rPr>
              <a:t>BaseFreq</a:t>
            </a:r>
            <a:r>
              <a:rPr lang="en-US" sz="1600" dirty="0">
                <a:solidFill>
                  <a:srgbClr val="000000"/>
                </a:solidFill>
                <a:latin typeface="Calibri" panose="020F0502020204030204" pitchFamily="34" charset="0"/>
              </a:rPr>
              <a:t>=60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=[0.7982  |0.3192  0.7891  |0.2849  0.3192  0.7982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Xmatrix=[0.4463  |0.0328  0.4041  |-0.0143  0.0328  0.4463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=[257.01  |0  257.01  |0  0  257.01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units=mi </a:t>
            </a:r>
          </a:p>
        </p:txBody>
      </p:sp>
      <p:sp>
        <p:nvSpPr>
          <p:cNvPr id="10" name="Rectangle 2"/>
          <p:cNvSpPr>
            <a:spLocks noChangeArrowheads="1"/>
          </p:cNvSpPr>
          <p:nvPr/>
        </p:nvSpPr>
        <p:spPr bwMode="auto">
          <a:xfrm>
            <a:off x="525779" y="3105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533400" y="3394114"/>
            <a:ext cx="4495800" cy="4920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Cmatrix</a:t>
            </a:r>
            <a:endParaRPr lang="en-US" sz="36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04892" y="3905071"/>
            <a:ext cx="7781908" cy="1200329"/>
          </a:xfrm>
          <a:prstGeom prst="rect">
            <a:avLst/>
          </a:prstGeom>
          <a:noFill/>
        </p:spPr>
        <p:txBody>
          <a:bodyPr wrap="square" rtlCol="0">
            <a:spAutoFit/>
          </a:bodyPr>
          <a:lstStyle/>
          <a:p>
            <a:pPr lvl="0" algn="just"/>
            <a:r>
              <a:rPr lang="en-US" sz="1800" dirty="0"/>
              <a:t>Defines the shunt nodal capacitance matrix, in </a:t>
            </a:r>
            <a:r>
              <a:rPr lang="en-US" sz="1800" dirty="0" err="1"/>
              <a:t>nanofarads</a:t>
            </a:r>
            <a:r>
              <a:rPr lang="en-US" sz="1800" dirty="0"/>
              <a:t> per unit length. The order of matrices expected is the number of phases. The matrices may be entered in lower triangle form or full matrix. The result is always symmetrical.</a:t>
            </a:r>
          </a:p>
          <a:p>
            <a:pPr lvl="0" algn="just"/>
            <a:r>
              <a:rPr lang="en-US" sz="1800" dirty="0"/>
              <a:t>The "|" separates rows.</a:t>
            </a:r>
            <a:endParaRPr lang="en-US" sz="1800" b="1" dirty="0"/>
          </a:p>
        </p:txBody>
      </p:sp>
      <p:sp>
        <p:nvSpPr>
          <p:cNvPr id="20" name="Title 1"/>
          <p:cNvSpPr txBox="1">
            <a:spLocks/>
          </p:cNvSpPr>
          <p:nvPr/>
        </p:nvSpPr>
        <p:spPr bwMode="auto">
          <a:xfrm>
            <a:off x="571500" y="5068511"/>
            <a:ext cx="2345347" cy="4744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Units</a:t>
            </a:r>
            <a:endParaRPr lang="en-US" sz="36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04893" y="5410200"/>
            <a:ext cx="7858107" cy="646331"/>
          </a:xfrm>
          <a:prstGeom prst="rect">
            <a:avLst/>
          </a:prstGeom>
          <a:noFill/>
        </p:spPr>
        <p:txBody>
          <a:bodyPr wrap="square" rtlCol="0">
            <a:spAutoFit/>
          </a:bodyPr>
          <a:lstStyle/>
          <a:p>
            <a:pPr lvl="0" algn="just"/>
            <a:r>
              <a:rPr lang="en-US" sz="1800" dirty="0"/>
              <a:t>Specifies the length units of </a:t>
            </a:r>
            <a:r>
              <a:rPr lang="en-US" sz="1800" dirty="0" err="1"/>
              <a:t>linecode</a:t>
            </a:r>
            <a:r>
              <a:rPr lang="en-US" sz="1800" dirty="0"/>
              <a:t>. If not specified, it is assumed that the units correspond to the length being used in the Line models. {</a:t>
            </a:r>
            <a:r>
              <a:rPr lang="en-US" sz="1800" dirty="0" err="1"/>
              <a:t>mi|kft|km|m|Ft|in|cm</a:t>
            </a:r>
            <a:r>
              <a:rPr lang="en-US" sz="1800" dirty="0"/>
              <a:t>}.</a:t>
            </a:r>
          </a:p>
        </p:txBody>
      </p:sp>
    </p:spTree>
    <p:extLst>
      <p:ext uri="{BB962C8B-B14F-4D97-AF65-F5344CB8AC3E}">
        <p14:creationId xmlns:p14="http://schemas.microsoft.com/office/powerpoint/2010/main" val="261244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53326"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05840" y="3200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2" name="Rectangle 3"/>
          <p:cNvSpPr>
            <a:spLocks noChangeArrowheads="1"/>
          </p:cNvSpPr>
          <p:nvPr/>
        </p:nvSpPr>
        <p:spPr bwMode="auto">
          <a:xfrm>
            <a:off x="3191889" y="1066800"/>
            <a:ext cx="2363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Line Segment Data:</a:t>
            </a:r>
          </a:p>
        </p:txBody>
      </p:sp>
      <p:sp>
        <p:nvSpPr>
          <p:cNvPr id="14" name="Rectangle 13"/>
          <p:cNvSpPr/>
          <p:nvPr/>
        </p:nvSpPr>
        <p:spPr>
          <a:xfrm>
            <a:off x="1066800" y="3591342"/>
            <a:ext cx="7772400" cy="22929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Line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Line.632645    Phases=2 Bus1=632.3.2      Bus2=645.3.2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=mtx603 Length=500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Line.632633    Phases=3 Bus1=632.1.2.3    Bus2=633.1.2.3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=mtx602 Length=500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Line.645646    Phases=2 Bus1=645.3.2      Bus2=646.3.2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=mtx603 Length=300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Line.RG60632    Phases=3 Bus1=RG60.1.2.3   Bus2=632.1.2.3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=mtx601 Length=2000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Line.684652    Phases=1 Bus1=684.1        Bus2=652.1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=mtx607 Length=800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Line.632671    Phases=3 Bus1=632.1.2.3    Bus2=671.1.2.3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=mtx601 Length=2000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Line.671684    Phases=2 Bus1=671.1.3      Bus2=684.1.3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=mtx604 Length=300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Line.671680    Phases=3 Bus1=671.1.2.3    Bus2=680.1.2.3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=mtx601 Length=1000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Line.684611    Phases=1 Bus1=684.3        Bus2=611.3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=mtx605 Length=300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Line.692675    Phases=3 Bus1=692.1.2.3    Bus2=675.1.2.3  </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=mtx606 Length=500  units=</a:t>
            </a:r>
            <a:r>
              <a:rPr kumimoji="0" lang="en-US" sz="13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300" b="0" i="0" u="none" strike="noStrike" kern="1200" cap="none" spc="0" normalizeH="0" baseline="0" noProof="0" dirty="0">
              <a:ln>
                <a:noFill/>
              </a:ln>
              <a:solidFill>
                <a:srgbClr val="000000"/>
              </a:solidFill>
              <a:effectLst/>
              <a:uLnTx/>
              <a:uFillTx/>
              <a:ea typeface="+mn-ea"/>
              <a:cs typeface="+mn-cs"/>
            </a:endParaRPr>
          </a:p>
        </p:txBody>
      </p:sp>
      <p:graphicFrame>
        <p:nvGraphicFramePr>
          <p:cNvPr id="10" name="Table 9"/>
          <p:cNvGraphicFramePr>
            <a:graphicFrameLocks noGrp="1"/>
          </p:cNvGraphicFramePr>
          <p:nvPr/>
        </p:nvGraphicFramePr>
        <p:xfrm>
          <a:off x="2620861" y="1447800"/>
          <a:ext cx="3505201" cy="1732027"/>
        </p:xfrm>
        <a:graphic>
          <a:graphicData uri="http://schemas.openxmlformats.org/drawingml/2006/table">
            <a:tbl>
              <a:tblPr/>
              <a:tblGrid>
                <a:gridCol w="663000">
                  <a:extLst>
                    <a:ext uri="{9D8B030D-6E8A-4147-A177-3AD203B41FA5}">
                      <a16:colId xmlns:a16="http://schemas.microsoft.com/office/drawing/2014/main" val="1676774900"/>
                    </a:ext>
                  </a:extLst>
                </a:gridCol>
                <a:gridCol w="624423">
                  <a:extLst>
                    <a:ext uri="{9D8B030D-6E8A-4147-A177-3AD203B41FA5}">
                      <a16:colId xmlns:a16="http://schemas.microsoft.com/office/drawing/2014/main" val="2516181946"/>
                    </a:ext>
                  </a:extLst>
                </a:gridCol>
                <a:gridCol w="805648">
                  <a:extLst>
                    <a:ext uri="{9D8B030D-6E8A-4147-A177-3AD203B41FA5}">
                      <a16:colId xmlns:a16="http://schemas.microsoft.com/office/drawing/2014/main" val="1299800121"/>
                    </a:ext>
                  </a:extLst>
                </a:gridCol>
                <a:gridCol w="706065">
                  <a:extLst>
                    <a:ext uri="{9D8B030D-6E8A-4147-A177-3AD203B41FA5}">
                      <a16:colId xmlns:a16="http://schemas.microsoft.com/office/drawing/2014/main" val="56801718"/>
                    </a:ext>
                  </a:extLst>
                </a:gridCol>
                <a:gridCol w="706065">
                  <a:extLst>
                    <a:ext uri="{9D8B030D-6E8A-4147-A177-3AD203B41FA5}">
                      <a16:colId xmlns:a16="http://schemas.microsoft.com/office/drawing/2014/main" val="1778068137"/>
                    </a:ext>
                  </a:extLst>
                </a:gridCol>
              </a:tblGrid>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Node A</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Node B</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Length(ft.)</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9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Config</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9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Phasing</a:t>
                      </a:r>
                      <a:endParaRPr lang="en-US"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119943402"/>
                  </a:ext>
                </a:extLst>
              </a:tr>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645</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603</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911543"/>
                  </a:ext>
                </a:extLst>
              </a:tr>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633</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602</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06893"/>
                  </a:ext>
                </a:extLst>
              </a:tr>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645</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646</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603</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755449"/>
                  </a:ext>
                </a:extLst>
              </a:tr>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RG60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601</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842188"/>
                  </a:ext>
                </a:extLst>
              </a:tr>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684</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652</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607</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16468"/>
                  </a:ext>
                </a:extLst>
              </a:tr>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601</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705451"/>
                  </a:ext>
                </a:extLst>
              </a:tr>
              <a:tr h="157457">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684</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604</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919380"/>
                  </a:ext>
                </a:extLst>
              </a:tr>
              <a:tr h="157457">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680</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601</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556988"/>
                  </a:ext>
                </a:extLst>
              </a:tr>
              <a:tr h="157457">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684</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605</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77505"/>
                  </a:ext>
                </a:extLst>
              </a:tr>
              <a:tr h="157457">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4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606</a:t>
                      </a:r>
                      <a:endParaRPr lang="en-US" sz="14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38362"/>
                  </a:ext>
                </a:extLst>
              </a:tr>
            </a:tbl>
          </a:graphicData>
        </a:graphic>
      </p:graphicFrame>
    </p:spTree>
    <p:extLst>
      <p:ext uri="{BB962C8B-B14F-4D97-AF65-F5344CB8AC3E}">
        <p14:creationId xmlns:p14="http://schemas.microsoft.com/office/powerpoint/2010/main" val="588377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2767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472625"/>
            <a:ext cx="8763000" cy="584775"/>
          </a:xfrm>
          <a:prstGeom prst="rect">
            <a:avLst/>
          </a:prstGeom>
        </p:spPr>
        <p:txBody>
          <a:bodyPr wrap="square">
            <a:spAutoFit/>
          </a:bodyPr>
          <a:lstStyle/>
          <a:p>
            <a:pPr lvl="0"/>
            <a:r>
              <a:rPr lang="en-US" sz="1600" dirty="0">
                <a:solidFill>
                  <a:srgbClr val="000000"/>
                </a:solidFill>
                <a:latin typeface="Calibri" panose="020F0502020204030204" pitchFamily="34" charset="0"/>
              </a:rPr>
              <a:t>// Line definitions</a:t>
            </a:r>
          </a:p>
          <a:p>
            <a:pPr lvl="0"/>
            <a:r>
              <a:rPr lang="en-US" sz="1600" dirty="0">
                <a:solidFill>
                  <a:srgbClr val="000000"/>
                </a:solidFill>
                <a:latin typeface="Calibri" panose="020F0502020204030204" pitchFamily="34" charset="0"/>
              </a:rPr>
              <a:t>New Line.632645    Phases=2 Bus1=632.3.2      Bus2=645.3.2    </a:t>
            </a:r>
            <a:r>
              <a:rPr lang="en-US" sz="1600" dirty="0" err="1">
                <a:solidFill>
                  <a:srgbClr val="000000"/>
                </a:solidFill>
                <a:latin typeface="Calibri" panose="020F0502020204030204" pitchFamily="34" charset="0"/>
              </a:rPr>
              <a:t>LineCode</a:t>
            </a:r>
            <a:r>
              <a:rPr lang="en-US" sz="1600" dirty="0">
                <a:solidFill>
                  <a:srgbClr val="000000"/>
                </a:solidFill>
                <a:latin typeface="Calibri" panose="020F0502020204030204" pitchFamily="34" charset="0"/>
              </a:rPr>
              <a:t>=mtx603 Length=500  units=</a:t>
            </a:r>
            <a:r>
              <a:rPr lang="en-US" sz="1600" dirty="0" err="1">
                <a:solidFill>
                  <a:srgbClr val="000000"/>
                </a:solidFill>
                <a:latin typeface="Calibri" panose="020F0502020204030204" pitchFamily="34" charset="0"/>
              </a:rPr>
              <a:t>ft</a:t>
            </a:r>
            <a:r>
              <a:rPr lang="en-US" sz="1600" dirty="0">
                <a:solidFill>
                  <a:srgbClr val="000000"/>
                </a:solidFill>
                <a:latin typeface="Calibri" panose="020F0502020204030204" pitchFamily="34" charset="0"/>
              </a:rPr>
              <a:t> </a:t>
            </a:r>
          </a:p>
        </p:txBody>
      </p:sp>
      <p:sp>
        <p:nvSpPr>
          <p:cNvPr id="10" name="Rectangle 2"/>
          <p:cNvSpPr>
            <a:spLocks noChangeArrowheads="1"/>
          </p:cNvSpPr>
          <p:nvPr/>
        </p:nvSpPr>
        <p:spPr bwMode="auto">
          <a:xfrm>
            <a:off x="533400" y="1981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541019" y="2286000"/>
            <a:ext cx="4495800" cy="590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Line.650632</a:t>
            </a:r>
          </a:p>
        </p:txBody>
      </p:sp>
      <p:sp>
        <p:nvSpPr>
          <p:cNvPr id="17" name="TextBox 16"/>
          <p:cNvSpPr txBox="1"/>
          <p:nvPr/>
        </p:nvSpPr>
        <p:spPr>
          <a:xfrm>
            <a:off x="829962" y="2743200"/>
            <a:ext cx="6332838" cy="369332"/>
          </a:xfrm>
          <a:prstGeom prst="rect">
            <a:avLst/>
          </a:prstGeom>
          <a:noFill/>
        </p:spPr>
        <p:txBody>
          <a:bodyPr wrap="square" rtlCol="0">
            <a:spAutoFit/>
          </a:bodyPr>
          <a:lstStyle/>
          <a:p>
            <a:pPr lvl="0" algn="just"/>
            <a:r>
              <a:rPr lang="en-US" sz="1800" dirty="0"/>
              <a:t>Defines a line object named 650632.</a:t>
            </a:r>
          </a:p>
        </p:txBody>
      </p:sp>
      <p:sp>
        <p:nvSpPr>
          <p:cNvPr id="19" name="Title 1"/>
          <p:cNvSpPr txBox="1">
            <a:spLocks/>
          </p:cNvSpPr>
          <p:nvPr/>
        </p:nvSpPr>
        <p:spPr bwMode="auto">
          <a:xfrm>
            <a:off x="533400" y="2971800"/>
            <a:ext cx="4495800" cy="524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36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830734" y="3364468"/>
            <a:ext cx="4960466" cy="369332"/>
          </a:xfrm>
          <a:prstGeom prst="rect">
            <a:avLst/>
          </a:prstGeom>
          <a:noFill/>
        </p:spPr>
        <p:txBody>
          <a:bodyPr wrap="square" rtlCol="0">
            <a:spAutoFit/>
          </a:bodyPr>
          <a:lstStyle/>
          <a:p>
            <a:pPr lvl="0" algn="just"/>
            <a:r>
              <a:rPr lang="en-US" sz="1800" dirty="0"/>
              <a:t>Specifies the number of phases. Default = 3.</a:t>
            </a:r>
          </a:p>
        </p:txBody>
      </p:sp>
      <p:sp>
        <p:nvSpPr>
          <p:cNvPr id="23" name="Title 1"/>
          <p:cNvSpPr txBox="1">
            <a:spLocks/>
          </p:cNvSpPr>
          <p:nvPr/>
        </p:nvSpPr>
        <p:spPr bwMode="auto">
          <a:xfrm>
            <a:off x="533400" y="3657600"/>
            <a:ext cx="4495800" cy="4520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36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38200" y="4038600"/>
            <a:ext cx="4309419" cy="369332"/>
          </a:xfrm>
          <a:prstGeom prst="rect">
            <a:avLst/>
          </a:prstGeom>
          <a:noFill/>
        </p:spPr>
        <p:txBody>
          <a:bodyPr wrap="square" rtlCol="0">
            <a:spAutoFit/>
          </a:bodyPr>
          <a:lstStyle/>
          <a:p>
            <a:pPr lvl="0" algn="just"/>
            <a:r>
              <a:rPr lang="en-US" sz="1800" dirty="0"/>
              <a:t>Specifies the name of bus for terminal 1.</a:t>
            </a:r>
          </a:p>
        </p:txBody>
      </p:sp>
      <p:sp>
        <p:nvSpPr>
          <p:cNvPr id="25" name="Title 1"/>
          <p:cNvSpPr txBox="1">
            <a:spLocks/>
          </p:cNvSpPr>
          <p:nvPr/>
        </p:nvSpPr>
        <p:spPr bwMode="auto">
          <a:xfrm>
            <a:off x="518160" y="4370122"/>
            <a:ext cx="4495800" cy="430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Bus2</a:t>
            </a:r>
            <a:endParaRPr lang="en-US" sz="36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829962" y="4724400"/>
            <a:ext cx="6332838" cy="369332"/>
          </a:xfrm>
          <a:prstGeom prst="rect">
            <a:avLst/>
          </a:prstGeom>
          <a:noFill/>
        </p:spPr>
        <p:txBody>
          <a:bodyPr wrap="square" rtlCol="0">
            <a:spAutoFit/>
          </a:bodyPr>
          <a:lstStyle/>
          <a:p>
            <a:pPr lvl="0" algn="just"/>
            <a:r>
              <a:rPr lang="en-US" sz="1800" dirty="0"/>
              <a:t>Specifies the name of bus for terminal 2.</a:t>
            </a:r>
          </a:p>
        </p:txBody>
      </p:sp>
      <p:sp>
        <p:nvSpPr>
          <p:cNvPr id="27" name="Title 1"/>
          <p:cNvSpPr txBox="1">
            <a:spLocks/>
          </p:cNvSpPr>
          <p:nvPr/>
        </p:nvSpPr>
        <p:spPr bwMode="auto">
          <a:xfrm>
            <a:off x="518160" y="5029200"/>
            <a:ext cx="2945438" cy="5441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LineCode</a:t>
            </a:r>
            <a:endParaRPr lang="en-US" sz="32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874412" y="5449669"/>
            <a:ext cx="7431388" cy="646331"/>
          </a:xfrm>
          <a:prstGeom prst="rect">
            <a:avLst/>
          </a:prstGeom>
          <a:noFill/>
        </p:spPr>
        <p:txBody>
          <a:bodyPr wrap="square" rtlCol="0">
            <a:spAutoFit/>
          </a:bodyPr>
          <a:lstStyle/>
          <a:p>
            <a:pPr lvl="0" algn="just"/>
            <a:r>
              <a:rPr lang="en-US" sz="1800" dirty="0"/>
              <a:t>Specifies the name of an existing LineCode object containing impedance definitions.</a:t>
            </a:r>
          </a:p>
        </p:txBody>
      </p:sp>
    </p:spTree>
    <p:extLst>
      <p:ext uri="{BB962C8B-B14F-4D97-AF65-F5344CB8AC3E}">
        <p14:creationId xmlns:p14="http://schemas.microsoft.com/office/powerpoint/2010/main" val="83960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2767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472625"/>
            <a:ext cx="8763000"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Line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Line.632645    Phases=2 Bus1=632.3.2      Bus2=645.3.2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=mtx603 Length=500  units=</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10" name="Rectangle 2"/>
          <p:cNvSpPr>
            <a:spLocks noChangeArrowheads="1"/>
          </p:cNvSpPr>
          <p:nvPr/>
        </p:nvSpPr>
        <p:spPr bwMode="auto">
          <a:xfrm>
            <a:off x="533400" y="1981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607712" y="2420467"/>
            <a:ext cx="4495800" cy="469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Length</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66449" y="2808654"/>
            <a:ext cx="7134551" cy="369332"/>
          </a:xfrm>
          <a:prstGeom prst="rect">
            <a:avLst/>
          </a:prstGeom>
          <a:noFill/>
        </p:spPr>
        <p:txBody>
          <a:bodyPr wrap="square" rtlCol="0">
            <a:spAutoFit/>
          </a:bodyPr>
          <a:lstStyle/>
          <a:p>
            <a:pPr lvl="0" algn="just"/>
            <a:r>
              <a:rPr lang="en-US" sz="1800" dirty="0"/>
              <a:t>Specifies a length multiplier to be applied to the impedance data.</a:t>
            </a:r>
          </a:p>
        </p:txBody>
      </p:sp>
      <p:sp>
        <p:nvSpPr>
          <p:cNvPr id="29" name="Title 1"/>
          <p:cNvSpPr txBox="1">
            <a:spLocks/>
          </p:cNvSpPr>
          <p:nvPr/>
        </p:nvSpPr>
        <p:spPr bwMode="auto">
          <a:xfrm>
            <a:off x="607712" y="3208764"/>
            <a:ext cx="4495800" cy="494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Units</a:t>
            </a:r>
            <a:endParaRPr lang="en-US" sz="3600" kern="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906162" y="3669268"/>
            <a:ext cx="6332838" cy="369332"/>
          </a:xfrm>
          <a:prstGeom prst="rect">
            <a:avLst/>
          </a:prstGeom>
          <a:noFill/>
        </p:spPr>
        <p:txBody>
          <a:bodyPr wrap="square" rtlCol="0">
            <a:spAutoFit/>
          </a:bodyPr>
          <a:lstStyle/>
          <a:p>
            <a:pPr lvl="0" algn="just"/>
            <a:r>
              <a:rPr lang="en-US" sz="1800" dirty="0"/>
              <a:t>Specifies the length Units = {none | mi | </a:t>
            </a:r>
            <a:r>
              <a:rPr lang="en-US" sz="1800" dirty="0" err="1"/>
              <a:t>kft</a:t>
            </a:r>
            <a:r>
              <a:rPr lang="en-US" sz="1800" dirty="0"/>
              <a:t> | km | m | Ft | in | cm}. </a:t>
            </a:r>
          </a:p>
        </p:txBody>
      </p:sp>
    </p:spTree>
    <p:extLst>
      <p:ext uri="{BB962C8B-B14F-4D97-AF65-F5344CB8AC3E}">
        <p14:creationId xmlns:p14="http://schemas.microsoft.com/office/powerpoint/2010/main" val="363968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9660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05840" y="32574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1066800" y="3581400"/>
            <a:ext cx="7772400" cy="2693045"/>
          </a:xfrm>
          <a:prstGeom prst="rect">
            <a:avLst/>
          </a:prstGeom>
        </p:spPr>
        <p:txBody>
          <a:bodyPr wrap="square">
            <a:spAutoFit/>
          </a:bodyPr>
          <a:lstStyle/>
          <a:p>
            <a:pPr lvl="0"/>
            <a:r>
              <a:rPr lang="en-US" sz="1250" dirty="0">
                <a:solidFill>
                  <a:srgbClr val="000000"/>
                </a:solidFill>
                <a:latin typeface="Calibri" panose="020F0502020204030204" pitchFamily="34" charset="0"/>
              </a:rPr>
              <a:t>// Load definitions</a:t>
            </a:r>
          </a:p>
          <a:p>
            <a:pPr lvl="0"/>
            <a:r>
              <a:rPr lang="en-US" sz="1250" dirty="0">
                <a:solidFill>
                  <a:srgbClr val="000000"/>
                </a:solidFill>
                <a:latin typeface="Calibri" panose="020F0502020204030204" pitchFamily="34" charset="0"/>
              </a:rPr>
              <a:t>New Load.634a Bus1=634.1     Phases=1 Conn=Wye  Model=1 kV=0.277  kW=160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=110 </a:t>
            </a:r>
          </a:p>
          <a:p>
            <a:pPr lvl="0"/>
            <a:r>
              <a:rPr lang="en-US" sz="1250" dirty="0">
                <a:solidFill>
                  <a:srgbClr val="000000"/>
                </a:solidFill>
                <a:latin typeface="Calibri" panose="020F0502020204030204" pitchFamily="34" charset="0"/>
              </a:rPr>
              <a:t>New Load.634b Bus1=634.2     Phases=1 Conn=Wye  Model=1 kV=0.277  kW=120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=90 </a:t>
            </a:r>
          </a:p>
          <a:p>
            <a:pPr lvl="0"/>
            <a:r>
              <a:rPr lang="en-US" sz="1250" dirty="0">
                <a:solidFill>
                  <a:srgbClr val="000000"/>
                </a:solidFill>
                <a:latin typeface="Calibri" panose="020F0502020204030204" pitchFamily="34" charset="0"/>
              </a:rPr>
              <a:t>New Load.634c Bus1=634.3     Phases=1 Conn=Wye  Model=1 kV=0.277  kW=120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=90 </a:t>
            </a:r>
          </a:p>
          <a:p>
            <a:pPr lvl="0"/>
            <a:r>
              <a:rPr lang="en-US" sz="1250" dirty="0">
                <a:solidFill>
                  <a:srgbClr val="000000"/>
                </a:solidFill>
                <a:latin typeface="Calibri" panose="020F0502020204030204" pitchFamily="34" charset="0"/>
              </a:rPr>
              <a:t>New Load.645 Bus1=645.2       Phases=1 Conn=Wye  Model=1 kV=2.4      kW=170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=125 </a:t>
            </a:r>
          </a:p>
          <a:p>
            <a:pPr lvl="0"/>
            <a:r>
              <a:rPr lang="en-US" sz="1250" dirty="0">
                <a:solidFill>
                  <a:srgbClr val="000000"/>
                </a:solidFill>
                <a:latin typeface="Calibri" panose="020F0502020204030204" pitchFamily="34" charset="0"/>
              </a:rPr>
              <a:t>New Load.646 Bus1=646.2.3   Phases=1 Conn=Delta Model=2 kV=4.16    kW=230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=132 </a:t>
            </a:r>
          </a:p>
          <a:p>
            <a:pPr lvl="0"/>
            <a:r>
              <a:rPr lang="en-US" sz="1250" dirty="0">
                <a:solidFill>
                  <a:srgbClr val="000000"/>
                </a:solidFill>
                <a:latin typeface="Calibri" panose="020F0502020204030204" pitchFamily="34" charset="0"/>
              </a:rPr>
              <a:t>New Load.652 Bus1=652.1       Phases=1 Conn=Wye  Model=2 kV=2.4  kW=128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=86 </a:t>
            </a:r>
          </a:p>
          <a:p>
            <a:pPr lvl="0"/>
            <a:r>
              <a:rPr lang="en-US" sz="1250" dirty="0">
                <a:solidFill>
                  <a:srgbClr val="000000"/>
                </a:solidFill>
                <a:latin typeface="Calibri" panose="020F0502020204030204" pitchFamily="34" charset="0"/>
              </a:rPr>
              <a:t>New Load.671 Bus1=671.1.2.3  Phases=3 Conn=Delta Model=1 kV=4.16   kW=1155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=660 </a:t>
            </a:r>
          </a:p>
          <a:p>
            <a:pPr lvl="0"/>
            <a:r>
              <a:rPr lang="en-US" sz="1250" dirty="0">
                <a:solidFill>
                  <a:srgbClr val="000000"/>
                </a:solidFill>
                <a:latin typeface="Calibri" panose="020F0502020204030204" pitchFamily="34" charset="0"/>
              </a:rPr>
              <a:t>New Load.675a Bus1=675.1    Phases=1 Conn=Wye  Model=1 kV=2.4  kW=485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=190 </a:t>
            </a:r>
          </a:p>
          <a:p>
            <a:pPr lvl="0"/>
            <a:r>
              <a:rPr lang="en-US" sz="1250" dirty="0">
                <a:solidFill>
                  <a:srgbClr val="000000"/>
                </a:solidFill>
                <a:latin typeface="Calibri" panose="020F0502020204030204" pitchFamily="34" charset="0"/>
              </a:rPr>
              <a:t>New Load.675b Bus1=675.2    Phases=1 Conn=Wye  Model=1 kV=2.4  kW=68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=60 </a:t>
            </a:r>
          </a:p>
          <a:p>
            <a:pPr lvl="0"/>
            <a:r>
              <a:rPr lang="en-US" sz="1250" dirty="0">
                <a:solidFill>
                  <a:srgbClr val="000000"/>
                </a:solidFill>
                <a:latin typeface="Calibri" panose="020F0502020204030204" pitchFamily="34" charset="0"/>
              </a:rPr>
              <a:t>New Load.675c Bus1=675.3    Phases=1 Conn=Wye  Model=1 kV=2.4  kW=290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=212 </a:t>
            </a:r>
          </a:p>
          <a:p>
            <a:pPr lvl="0"/>
            <a:r>
              <a:rPr lang="en-US" sz="1250" dirty="0">
                <a:solidFill>
                  <a:srgbClr val="000000"/>
                </a:solidFill>
                <a:latin typeface="Calibri" panose="020F0502020204030204" pitchFamily="34" charset="0"/>
              </a:rPr>
              <a:t>New Load.692 Bus1=692.3.1    Phases=1 Conn=Delta Model=5 kV=4.16    kW=170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=151 </a:t>
            </a:r>
          </a:p>
          <a:p>
            <a:pPr lvl="0"/>
            <a:r>
              <a:rPr lang="en-US" sz="1250" dirty="0">
                <a:solidFill>
                  <a:srgbClr val="000000"/>
                </a:solidFill>
                <a:latin typeface="Calibri" panose="020F0502020204030204" pitchFamily="34" charset="0"/>
              </a:rPr>
              <a:t>New Load.611 Bus1=611.3      Phases=1 Conn=Wye  Model=5 kV=2.4  kW=170   </a:t>
            </a:r>
            <a:r>
              <a:rPr lang="en-US" sz="1250" dirty="0" err="1">
                <a:solidFill>
                  <a:srgbClr val="000000"/>
                </a:solidFill>
                <a:latin typeface="Calibri" panose="020F0502020204030204" pitchFamily="34" charset="0"/>
              </a:rPr>
              <a:t>kvar</a:t>
            </a:r>
            <a:r>
              <a:rPr lang="en-US" sz="1250" dirty="0">
                <a:solidFill>
                  <a:srgbClr val="000000"/>
                </a:solidFill>
                <a:latin typeface="Calibri" panose="020F0502020204030204" pitchFamily="34" charset="0"/>
              </a:rPr>
              <a:t>=80 </a:t>
            </a:r>
            <a:endParaRPr kumimoji="0" lang="en-US" sz="1250" b="0" i="0" u="none" strike="noStrike" kern="1200" cap="none" spc="0" normalizeH="0" baseline="0" noProof="0" dirty="0">
              <a:ln>
                <a:noFill/>
              </a:ln>
              <a:solidFill>
                <a:srgbClr val="000000"/>
              </a:solidFill>
              <a:effectLst/>
              <a:uLnTx/>
              <a:uFillTx/>
            </a:endParaRPr>
          </a:p>
        </p:txBody>
      </p:sp>
      <p:sp>
        <p:nvSpPr>
          <p:cNvPr id="13" name="Rectangle 1"/>
          <p:cNvSpPr>
            <a:spLocks noChangeArrowheads="1"/>
          </p:cNvSpPr>
          <p:nvPr/>
        </p:nvSpPr>
        <p:spPr bwMode="auto">
          <a:xfrm>
            <a:off x="3682292" y="115466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rPr>
              <a:t>Spot Load Data:</a:t>
            </a:r>
            <a:endParaRPr kumimoji="0" lang="en-US" alt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5" name="Table 14"/>
          <p:cNvGraphicFramePr>
            <a:graphicFrameLocks noGrp="1"/>
          </p:cNvGraphicFramePr>
          <p:nvPr/>
        </p:nvGraphicFramePr>
        <p:xfrm>
          <a:off x="2819400" y="1525109"/>
          <a:ext cx="3813959" cy="1721930"/>
        </p:xfrm>
        <a:graphic>
          <a:graphicData uri="http://schemas.openxmlformats.org/drawingml/2006/table">
            <a:tbl>
              <a:tblPr/>
              <a:tblGrid>
                <a:gridCol w="489590">
                  <a:extLst>
                    <a:ext uri="{9D8B030D-6E8A-4147-A177-3AD203B41FA5}">
                      <a16:colId xmlns:a16="http://schemas.microsoft.com/office/drawing/2014/main" val="2970989291"/>
                    </a:ext>
                  </a:extLst>
                </a:gridCol>
                <a:gridCol w="581494">
                  <a:extLst>
                    <a:ext uri="{9D8B030D-6E8A-4147-A177-3AD203B41FA5}">
                      <a16:colId xmlns:a16="http://schemas.microsoft.com/office/drawing/2014/main" val="2722553243"/>
                    </a:ext>
                  </a:extLst>
                </a:gridCol>
                <a:gridCol w="488754">
                  <a:extLst>
                    <a:ext uri="{9D8B030D-6E8A-4147-A177-3AD203B41FA5}">
                      <a16:colId xmlns:a16="http://schemas.microsoft.com/office/drawing/2014/main" val="1218222919"/>
                    </a:ext>
                  </a:extLst>
                </a:gridCol>
                <a:gridCol w="449487">
                  <a:extLst>
                    <a:ext uri="{9D8B030D-6E8A-4147-A177-3AD203B41FA5}">
                      <a16:colId xmlns:a16="http://schemas.microsoft.com/office/drawing/2014/main" val="1955388967"/>
                    </a:ext>
                  </a:extLst>
                </a:gridCol>
                <a:gridCol w="461184">
                  <a:extLst>
                    <a:ext uri="{9D8B030D-6E8A-4147-A177-3AD203B41FA5}">
                      <a16:colId xmlns:a16="http://schemas.microsoft.com/office/drawing/2014/main" val="1566038591"/>
                    </a:ext>
                  </a:extLst>
                </a:gridCol>
                <a:gridCol w="488754">
                  <a:extLst>
                    <a:ext uri="{9D8B030D-6E8A-4147-A177-3AD203B41FA5}">
                      <a16:colId xmlns:a16="http://schemas.microsoft.com/office/drawing/2014/main" val="3244949135"/>
                    </a:ext>
                  </a:extLst>
                </a:gridCol>
                <a:gridCol w="433614">
                  <a:extLst>
                    <a:ext uri="{9D8B030D-6E8A-4147-A177-3AD203B41FA5}">
                      <a16:colId xmlns:a16="http://schemas.microsoft.com/office/drawing/2014/main" val="95456573"/>
                    </a:ext>
                  </a:extLst>
                </a:gridCol>
                <a:gridCol w="421082">
                  <a:extLst>
                    <a:ext uri="{9D8B030D-6E8A-4147-A177-3AD203B41FA5}">
                      <a16:colId xmlns:a16="http://schemas.microsoft.com/office/drawing/2014/main" val="888448066"/>
                    </a:ext>
                  </a:extLst>
                </a:gridCol>
              </a:tblGrid>
              <a:tr h="17219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Node</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Load</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Ph-3</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Ph-3</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133965243"/>
                  </a:ext>
                </a:extLst>
              </a:tr>
              <a:tr h="17219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Model</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288475304"/>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634</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Y-PQ</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889900"/>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Y-PQ</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004344"/>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646</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D-Z</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262327"/>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Y-Z</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178659"/>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D-PQ</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595620"/>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Y-PQ</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031733"/>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676402"/>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Y-I</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766537"/>
                  </a:ext>
                </a:extLst>
              </a:tr>
            </a:tbl>
          </a:graphicData>
        </a:graphic>
      </p:graphicFrame>
    </p:spTree>
    <p:extLst>
      <p:ext uri="{BB962C8B-B14F-4D97-AF65-F5344CB8AC3E}">
        <p14:creationId xmlns:p14="http://schemas.microsoft.com/office/powerpoint/2010/main" val="3219227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9660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472625"/>
            <a:ext cx="8763000" cy="584775"/>
          </a:xfrm>
          <a:prstGeom prst="rect">
            <a:avLst/>
          </a:prstGeom>
        </p:spPr>
        <p:txBody>
          <a:bodyPr wrap="square">
            <a:spAutoFit/>
          </a:bodyPr>
          <a:lstStyle/>
          <a:p>
            <a:pPr lvl="0"/>
            <a:r>
              <a:rPr lang="en-US" sz="1600" dirty="0">
                <a:solidFill>
                  <a:srgbClr val="000000"/>
                </a:solidFill>
                <a:latin typeface="Calibri" panose="020F0502020204030204" pitchFamily="34" charset="0"/>
              </a:rPr>
              <a:t>// Load definitions</a:t>
            </a:r>
          </a:p>
          <a:p>
            <a:pPr lvl="0"/>
            <a:r>
              <a:rPr lang="en-US" sz="1600" dirty="0">
                <a:solidFill>
                  <a:srgbClr val="000000"/>
                </a:solidFill>
                <a:latin typeface="Calibri" panose="020F0502020204030204" pitchFamily="34" charset="0"/>
              </a:rPr>
              <a:t>New Load.634a Bus1=634.1     Phases=1 Conn=Wye  Model=1 kV=0.277  kW=160   </a:t>
            </a:r>
            <a:r>
              <a:rPr lang="en-US" sz="1600" dirty="0" err="1">
                <a:solidFill>
                  <a:srgbClr val="000000"/>
                </a:solidFill>
                <a:latin typeface="Calibri" panose="020F0502020204030204" pitchFamily="34" charset="0"/>
              </a:rPr>
              <a:t>kvar</a:t>
            </a:r>
            <a:r>
              <a:rPr lang="en-US" sz="1600" dirty="0">
                <a:solidFill>
                  <a:srgbClr val="000000"/>
                </a:solidFill>
                <a:latin typeface="Calibri" panose="020F0502020204030204" pitchFamily="34" charset="0"/>
              </a:rPr>
              <a:t>=110 </a:t>
            </a:r>
          </a:p>
        </p:txBody>
      </p:sp>
      <p:sp>
        <p:nvSpPr>
          <p:cNvPr id="10" name="Rectangle 2"/>
          <p:cNvSpPr>
            <a:spLocks noChangeArrowheads="1"/>
          </p:cNvSpPr>
          <p:nvPr/>
        </p:nvSpPr>
        <p:spPr bwMode="auto">
          <a:xfrm>
            <a:off x="533400" y="1981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554372" y="2372185"/>
            <a:ext cx="4495800" cy="523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Load.634a</a:t>
            </a:r>
          </a:p>
        </p:txBody>
      </p:sp>
      <p:sp>
        <p:nvSpPr>
          <p:cNvPr id="21" name="TextBox 20"/>
          <p:cNvSpPr txBox="1"/>
          <p:nvPr/>
        </p:nvSpPr>
        <p:spPr>
          <a:xfrm>
            <a:off x="829962" y="2819400"/>
            <a:ext cx="6332838" cy="369332"/>
          </a:xfrm>
          <a:prstGeom prst="rect">
            <a:avLst/>
          </a:prstGeom>
          <a:noFill/>
        </p:spPr>
        <p:txBody>
          <a:bodyPr wrap="square" rtlCol="0">
            <a:spAutoFit/>
          </a:bodyPr>
          <a:lstStyle/>
          <a:p>
            <a:pPr lvl="0" algn="just"/>
            <a:r>
              <a:rPr lang="en-US" sz="1800" dirty="0"/>
              <a:t>Defines a load object named 634a.</a:t>
            </a:r>
          </a:p>
        </p:txBody>
      </p:sp>
      <p:sp>
        <p:nvSpPr>
          <p:cNvPr id="29" name="Title 1"/>
          <p:cNvSpPr txBox="1">
            <a:spLocks/>
          </p:cNvSpPr>
          <p:nvPr/>
        </p:nvSpPr>
        <p:spPr bwMode="auto">
          <a:xfrm>
            <a:off x="577232" y="3943135"/>
            <a:ext cx="4495800" cy="4764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3600" kern="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29962" y="4362665"/>
            <a:ext cx="6332838" cy="369332"/>
          </a:xfrm>
          <a:prstGeom prst="rect">
            <a:avLst/>
          </a:prstGeom>
          <a:noFill/>
        </p:spPr>
        <p:txBody>
          <a:bodyPr wrap="square" rtlCol="0">
            <a:spAutoFit/>
          </a:bodyPr>
          <a:lstStyle/>
          <a:p>
            <a:pPr lvl="0" algn="just"/>
            <a:r>
              <a:rPr lang="en-US" sz="1800" dirty="0"/>
              <a:t>Specifies the number of phases of this load.</a:t>
            </a:r>
          </a:p>
        </p:txBody>
      </p:sp>
      <p:sp>
        <p:nvSpPr>
          <p:cNvPr id="31" name="Title 1"/>
          <p:cNvSpPr txBox="1">
            <a:spLocks/>
          </p:cNvSpPr>
          <p:nvPr/>
        </p:nvSpPr>
        <p:spPr bwMode="auto">
          <a:xfrm>
            <a:off x="561992" y="4751617"/>
            <a:ext cx="4495800" cy="429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a:t>
            </a:r>
            <a:endParaRPr lang="en-US" sz="2800" kern="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38200" y="5105400"/>
            <a:ext cx="7789528" cy="646331"/>
          </a:xfrm>
          <a:prstGeom prst="rect">
            <a:avLst/>
          </a:prstGeom>
          <a:noFill/>
        </p:spPr>
        <p:txBody>
          <a:bodyPr wrap="square" rtlCol="0">
            <a:spAutoFit/>
          </a:bodyPr>
          <a:lstStyle/>
          <a:p>
            <a:pPr lvl="0" algn="just"/>
            <a:r>
              <a:rPr lang="en-US" sz="1800" dirty="0"/>
              <a:t>{wye | y | LN} for Wye (Line‐Neutral) connection; {delta | LL} for Delta (Line‐Line) connection. Default = wye.</a:t>
            </a:r>
          </a:p>
        </p:txBody>
      </p:sp>
      <p:sp>
        <p:nvSpPr>
          <p:cNvPr id="15" name="Title 1">
            <a:extLst>
              <a:ext uri="{FF2B5EF4-FFF2-40B4-BE49-F238E27FC236}">
                <a16:creationId xmlns:a16="http://schemas.microsoft.com/office/drawing/2014/main" id="{761053B4-CCF8-403D-9112-300C4AE2CFA6}"/>
              </a:ext>
            </a:extLst>
          </p:cNvPr>
          <p:cNvSpPr txBox="1">
            <a:spLocks/>
          </p:cNvSpPr>
          <p:nvPr/>
        </p:nvSpPr>
        <p:spPr bwMode="auto">
          <a:xfrm>
            <a:off x="562610" y="3134185"/>
            <a:ext cx="4495800" cy="523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p>
        </p:txBody>
      </p:sp>
      <p:sp>
        <p:nvSpPr>
          <p:cNvPr id="16" name="TextBox 15">
            <a:extLst>
              <a:ext uri="{FF2B5EF4-FFF2-40B4-BE49-F238E27FC236}">
                <a16:creationId xmlns:a16="http://schemas.microsoft.com/office/drawing/2014/main" id="{69B0E7A7-F04B-42FB-B969-8F384F03FEC6}"/>
              </a:ext>
            </a:extLst>
          </p:cNvPr>
          <p:cNvSpPr txBox="1"/>
          <p:nvPr/>
        </p:nvSpPr>
        <p:spPr>
          <a:xfrm>
            <a:off x="838200" y="3593068"/>
            <a:ext cx="6332838" cy="369332"/>
          </a:xfrm>
          <a:prstGeom prst="rect">
            <a:avLst/>
          </a:prstGeom>
          <a:noFill/>
        </p:spPr>
        <p:txBody>
          <a:bodyPr wrap="square" rtlCol="0">
            <a:spAutoFit/>
          </a:bodyPr>
          <a:lstStyle/>
          <a:p>
            <a:pPr lvl="0" algn="just"/>
            <a:r>
              <a:rPr lang="en-US" sz="1800" dirty="0"/>
              <a:t>Specifies the name of bus to which the load is connected.</a:t>
            </a:r>
          </a:p>
        </p:txBody>
      </p:sp>
    </p:spTree>
    <p:extLst>
      <p:ext uri="{BB962C8B-B14F-4D97-AF65-F5344CB8AC3E}">
        <p14:creationId xmlns:p14="http://schemas.microsoft.com/office/powerpoint/2010/main" val="2509980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9660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472625"/>
            <a:ext cx="87630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Load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Load.634a Bus1=634.1     Phases=1 Conn=Wye  Model=1 kV=0.277  kW=160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=110 </a:t>
            </a:r>
          </a:p>
        </p:txBody>
      </p:sp>
      <p:sp>
        <p:nvSpPr>
          <p:cNvPr id="10" name="Rectangle 2"/>
          <p:cNvSpPr>
            <a:spLocks noChangeArrowheads="1"/>
          </p:cNvSpPr>
          <p:nvPr/>
        </p:nvSpPr>
        <p:spPr bwMode="auto">
          <a:xfrm>
            <a:off x="533400" y="1981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7" name="Title 1"/>
          <p:cNvSpPr txBox="1">
            <a:spLocks/>
          </p:cNvSpPr>
          <p:nvPr/>
        </p:nvSpPr>
        <p:spPr bwMode="auto">
          <a:xfrm>
            <a:off x="533400" y="2316972"/>
            <a:ext cx="4495800" cy="432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Model</a:t>
            </a:r>
            <a:endParaRPr lang="en-US" sz="2800" kern="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861060" y="2717082"/>
                <a:ext cx="7901940" cy="3236399"/>
              </a:xfrm>
              <a:prstGeom prst="rect">
                <a:avLst/>
              </a:prstGeom>
              <a:noFill/>
            </p:spPr>
            <p:txBody>
              <a:bodyPr wrap="square" rtlCol="0">
                <a:spAutoFit/>
              </a:bodyPr>
              <a:lstStyle/>
              <a:p>
                <a:pPr lvl="0" algn="just"/>
                <a:r>
                  <a:rPr lang="en-US" sz="1800" dirty="0"/>
                  <a:t>An integer defining how the load will vary with voltage. The load models currently implemented are:</a:t>
                </a:r>
              </a:p>
              <a:p>
                <a:pPr lvl="0" algn="just"/>
                <a:r>
                  <a:rPr lang="en-US" sz="1800" dirty="0"/>
                  <a:t>1: Constant P and constant Q (Default): Commonly used for power flow studies,</a:t>
                </a:r>
              </a:p>
              <a:p>
                <a:pPr lvl="0" algn="just"/>
                <a:r>
                  <a:rPr lang="en-US" sz="1800" dirty="0"/>
                  <a:t>2: Constant Z (or constant impedance),</a:t>
                </a:r>
              </a:p>
              <a:p>
                <a:pPr lvl="0" algn="just"/>
                <a:r>
                  <a:rPr lang="en-US" sz="1800" dirty="0"/>
                  <a:t>3: Constant P and quadratic Q (</a:t>
                </a:r>
                <a14:m>
                  <m:oMath xmlns:m="http://schemas.openxmlformats.org/officeDocument/2006/math">
                    <m:f>
                      <m:fPr>
                        <m:type m:val="skw"/>
                        <m:ctrlPr>
                          <a:rPr lang="en-US" sz="1800" i="1">
                            <a:latin typeface="Cambria Math" panose="02040503050406030204" pitchFamily="18" charset="0"/>
                          </a:rPr>
                        </m:ctrlPr>
                      </m:fPr>
                      <m:num>
                        <m:r>
                          <a:rPr lang="en-US" sz="1800" i="1">
                            <a:latin typeface="Cambria Math" panose="02040503050406030204" pitchFamily="18" charset="0"/>
                          </a:rPr>
                          <m:t>𝑄</m:t>
                        </m:r>
                      </m:num>
                      <m:den>
                        <m:r>
                          <a:rPr lang="en-US" sz="1800" i="1">
                            <a:latin typeface="Cambria Math" panose="02040503050406030204" pitchFamily="18" charset="0"/>
                          </a:rPr>
                          <m:t>𝑄</m:t>
                        </m:r>
                        <m:r>
                          <a:rPr lang="en-US" sz="1800" i="1">
                            <a:latin typeface="Cambria Math" panose="02040503050406030204" pitchFamily="18" charset="0"/>
                          </a:rPr>
                          <m:t>0</m:t>
                        </m:r>
                      </m:den>
                    </m:f>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m:t>
                        </m:r>
                        <m:f>
                          <m:fPr>
                            <m:type m:val="skw"/>
                            <m:ctrlPr>
                              <a:rPr lang="en-US" sz="1800" i="1">
                                <a:latin typeface="Cambria Math" panose="02040503050406030204" pitchFamily="18" charset="0"/>
                              </a:rPr>
                            </m:ctrlPr>
                          </m:fPr>
                          <m:num>
                            <m:r>
                              <a:rPr lang="en-US" sz="1800" i="1">
                                <a:latin typeface="Cambria Math" panose="02040503050406030204" pitchFamily="18" charset="0"/>
                              </a:rPr>
                              <m:t>𝑉</m:t>
                            </m:r>
                          </m:num>
                          <m:den>
                            <m:r>
                              <a:rPr lang="en-US" sz="1800" i="1">
                                <a:latin typeface="Cambria Math" panose="02040503050406030204" pitchFamily="18" charset="0"/>
                              </a:rPr>
                              <m:t>𝑉</m:t>
                            </m:r>
                            <m:r>
                              <a:rPr lang="en-US" sz="1800" i="1">
                                <a:latin typeface="Cambria Math" panose="02040503050406030204" pitchFamily="18" charset="0"/>
                              </a:rPr>
                              <m:t>0</m:t>
                            </m:r>
                          </m:den>
                        </m:f>
                        <m:r>
                          <a:rPr lang="en-US" sz="1800" i="1">
                            <a:latin typeface="Cambria Math" panose="02040503050406030204" pitchFamily="18" charset="0"/>
                          </a:rPr>
                          <m:t>)</m:t>
                        </m:r>
                      </m:e>
                      <m:sup>
                        <m:r>
                          <a:rPr lang="en-US" sz="1800" b="0" i="1" smtClean="0">
                            <a:latin typeface="Cambria Math" panose="02040503050406030204" pitchFamily="18" charset="0"/>
                          </a:rPr>
                          <m:t>2</m:t>
                        </m:r>
                      </m:sup>
                    </m:sSup>
                  </m:oMath>
                </a14:m>
                <a:r>
                  <a:rPr lang="en-US" sz="1800" dirty="0"/>
                  <a:t>),</a:t>
                </a:r>
              </a:p>
              <a:p>
                <a:pPr lvl="0" algn="just"/>
                <a:r>
                  <a:rPr lang="en-US" sz="1800" dirty="0"/>
                  <a:t>4: Exponential: </a:t>
                </a:r>
                <a14:m>
                  <m:oMath xmlns:m="http://schemas.openxmlformats.org/officeDocument/2006/math">
                    <m:f>
                      <m:fPr>
                        <m:type m:val="skw"/>
                        <m:ctrlPr>
                          <a:rPr lang="en-US" sz="1800" b="0" i="1" smtClean="0">
                            <a:latin typeface="Cambria Math" panose="02040503050406030204" pitchFamily="18" charset="0"/>
                          </a:rPr>
                        </m:ctrlPr>
                      </m:fPr>
                      <m:num>
                        <m:r>
                          <a:rPr lang="en-US" sz="1800" b="0" i="1" smtClean="0">
                            <a:latin typeface="Cambria Math" panose="02040503050406030204" pitchFamily="18" charset="0"/>
                          </a:rPr>
                          <m:t>𝑃</m:t>
                        </m:r>
                      </m:num>
                      <m:den>
                        <m:r>
                          <a:rPr lang="en-US" sz="1800" b="0" i="1" smtClean="0">
                            <a:latin typeface="Cambria Math" panose="02040503050406030204" pitchFamily="18" charset="0"/>
                          </a:rPr>
                          <m:t>𝑃</m:t>
                        </m:r>
                        <m:r>
                          <a:rPr lang="en-US" sz="1800" b="0" i="1" smtClean="0">
                            <a:latin typeface="Cambria Math" panose="02040503050406030204" pitchFamily="18" charset="0"/>
                          </a:rPr>
                          <m:t>0</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m:t>
                        </m:r>
                        <m:f>
                          <m:fPr>
                            <m:type m:val="skw"/>
                            <m:ctrlPr>
                              <a:rPr lang="en-US" sz="1800" i="1">
                                <a:latin typeface="Cambria Math" panose="02040503050406030204" pitchFamily="18" charset="0"/>
                              </a:rPr>
                            </m:ctrlPr>
                          </m:fPr>
                          <m:num>
                            <m:r>
                              <a:rPr lang="en-US" sz="1800" b="0" i="1" smtClean="0">
                                <a:latin typeface="Cambria Math" panose="02040503050406030204" pitchFamily="18" charset="0"/>
                              </a:rPr>
                              <m:t>𝑉</m:t>
                            </m:r>
                          </m:num>
                          <m:den>
                            <m:r>
                              <a:rPr lang="en-US" sz="1800" b="0" i="1" smtClean="0">
                                <a:latin typeface="Cambria Math" panose="02040503050406030204" pitchFamily="18" charset="0"/>
                              </a:rPr>
                              <m:t>𝑉</m:t>
                            </m:r>
                            <m:r>
                              <a:rPr lang="en-US" sz="1800" i="1">
                                <a:latin typeface="Cambria Math" panose="02040503050406030204" pitchFamily="18" charset="0"/>
                              </a:rPr>
                              <m:t>0</m:t>
                            </m:r>
                          </m:den>
                        </m:f>
                        <m:r>
                          <a:rPr lang="en-US" sz="1800" b="0" i="1" smtClean="0">
                            <a:latin typeface="Cambria Math" panose="02040503050406030204" pitchFamily="18" charset="0"/>
                          </a:rPr>
                          <m:t>)</m:t>
                        </m:r>
                      </m:e>
                      <m:sup>
                        <m:r>
                          <a:rPr lang="en-US" sz="1800" b="0" i="1" smtClean="0">
                            <a:latin typeface="Cambria Math" panose="02040503050406030204" pitchFamily="18" charset="0"/>
                          </a:rPr>
                          <m:t>𝐶𝑉𝑅𝑤𝑎𝑡𝑡𝑠</m:t>
                        </m:r>
                      </m:sup>
                    </m:sSup>
                  </m:oMath>
                </a14:m>
                <a:r>
                  <a:rPr lang="en-US" sz="1800" dirty="0"/>
                  <a:t> and </a:t>
                </a:r>
                <a14:m>
                  <m:oMath xmlns:m="http://schemas.openxmlformats.org/officeDocument/2006/math">
                    <m:f>
                      <m:fPr>
                        <m:type m:val="skw"/>
                        <m:ctrlPr>
                          <a:rPr lang="en-US" sz="1800" i="1">
                            <a:latin typeface="Cambria Math" panose="02040503050406030204" pitchFamily="18" charset="0"/>
                          </a:rPr>
                        </m:ctrlPr>
                      </m:fPr>
                      <m:num>
                        <m:r>
                          <a:rPr lang="en-US" sz="1800" b="0" i="1" smtClean="0">
                            <a:latin typeface="Cambria Math" panose="02040503050406030204" pitchFamily="18" charset="0"/>
                          </a:rPr>
                          <m:t>𝑄</m:t>
                        </m:r>
                      </m:num>
                      <m:den>
                        <m:r>
                          <a:rPr lang="en-US" sz="1800" b="0" i="1" smtClean="0">
                            <a:latin typeface="Cambria Math" panose="02040503050406030204" pitchFamily="18" charset="0"/>
                          </a:rPr>
                          <m:t>𝑄</m:t>
                        </m:r>
                        <m:r>
                          <a:rPr lang="en-US" sz="1800" i="1">
                            <a:latin typeface="Cambria Math" panose="02040503050406030204" pitchFamily="18" charset="0"/>
                          </a:rPr>
                          <m:t>0</m:t>
                        </m:r>
                      </m:den>
                    </m:f>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m:t>
                        </m:r>
                        <m:f>
                          <m:fPr>
                            <m:type m:val="skw"/>
                            <m:ctrlPr>
                              <a:rPr lang="en-US" sz="1800" i="1">
                                <a:latin typeface="Cambria Math" panose="02040503050406030204" pitchFamily="18" charset="0"/>
                              </a:rPr>
                            </m:ctrlPr>
                          </m:fPr>
                          <m:num>
                            <m:r>
                              <a:rPr lang="en-US" sz="1800" i="1">
                                <a:latin typeface="Cambria Math" panose="02040503050406030204" pitchFamily="18" charset="0"/>
                              </a:rPr>
                              <m:t>𝑉</m:t>
                            </m:r>
                          </m:num>
                          <m:den>
                            <m:r>
                              <a:rPr lang="en-US" sz="1800" i="1">
                                <a:latin typeface="Cambria Math" panose="02040503050406030204" pitchFamily="18" charset="0"/>
                              </a:rPr>
                              <m:t>𝑉</m:t>
                            </m:r>
                            <m:r>
                              <a:rPr lang="en-US" sz="1800" i="1">
                                <a:latin typeface="Cambria Math" panose="02040503050406030204" pitchFamily="18" charset="0"/>
                              </a:rPr>
                              <m:t>0</m:t>
                            </m:r>
                          </m:den>
                        </m:f>
                        <m:r>
                          <a:rPr lang="en-US" sz="1800" i="1">
                            <a:latin typeface="Cambria Math" panose="02040503050406030204" pitchFamily="18" charset="0"/>
                          </a:rPr>
                          <m:t>)</m:t>
                        </m:r>
                      </m:e>
                      <m:sup>
                        <m:r>
                          <a:rPr lang="en-US" sz="1800" i="1">
                            <a:latin typeface="Cambria Math" panose="02040503050406030204" pitchFamily="18" charset="0"/>
                          </a:rPr>
                          <m:t>𝐶𝑉𝑅𝑣𝑎𝑟𝑠</m:t>
                        </m:r>
                      </m:sup>
                    </m:sSup>
                  </m:oMath>
                </a14:m>
                <a:endParaRPr lang="en-US" sz="1800" dirty="0"/>
              </a:p>
              <a:p>
                <a:pPr lvl="0" algn="just"/>
                <a:r>
                  <a:rPr lang="fr-FR" sz="1800" dirty="0"/>
                  <a:t>5: Constant I (or constant current magnitude),</a:t>
                </a:r>
              </a:p>
              <a:p>
                <a:pPr lvl="0" algn="just"/>
                <a:r>
                  <a:rPr lang="en-US" sz="1800" dirty="0"/>
                  <a:t>6: Constant P and fixed Q (at the nominal value)</a:t>
                </a:r>
              </a:p>
              <a:p>
                <a:pPr lvl="0" algn="just"/>
                <a:r>
                  <a:rPr lang="en-US" sz="1800" dirty="0">
                    <a:solidFill>
                      <a:srgbClr val="000000"/>
                    </a:solidFill>
                  </a:rPr>
                  <a:t>7: Constant P and quadratic Q (i.e., fixed reactance),</a:t>
                </a:r>
              </a:p>
              <a:p>
                <a:pPr lvl="0" algn="just"/>
                <a:r>
                  <a:rPr lang="en-US" sz="1800" dirty="0">
                    <a:solidFill>
                      <a:srgbClr val="000000"/>
                    </a:solidFill>
                  </a:rPr>
                  <a:t>8: ZIP </a:t>
                </a:r>
                <a:endParaRPr lang="en-US" sz="1800" dirty="0"/>
              </a:p>
              <a:p>
                <a:pPr lvl="0" algn="just"/>
                <a:r>
                  <a:rPr lang="en-US" sz="1800"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861060" y="2717082"/>
                <a:ext cx="7901940" cy="3236399"/>
              </a:xfrm>
              <a:prstGeom prst="rect">
                <a:avLst/>
              </a:prstGeom>
              <a:blipFill>
                <a:blip r:embed="rId3"/>
                <a:stretch>
                  <a:fillRect l="-617" t="-1130" r="-617" b="-2072"/>
                </a:stretch>
              </a:blipFill>
            </p:spPr>
            <p:txBody>
              <a:bodyPr/>
              <a:lstStyle/>
              <a:p>
                <a:r>
                  <a:rPr lang="en-US">
                    <a:noFill/>
                  </a:rPr>
                  <a:t> </a:t>
                </a:r>
              </a:p>
            </p:txBody>
          </p:sp>
        </mc:Fallback>
      </mc:AlternateContent>
    </p:spTree>
    <p:extLst>
      <p:ext uri="{BB962C8B-B14F-4D97-AF65-F5344CB8AC3E}">
        <p14:creationId xmlns:p14="http://schemas.microsoft.com/office/powerpoint/2010/main" val="1281243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9660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472625"/>
            <a:ext cx="87630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Load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Load.634a Bus1=634.1     Phases=1 Conn=Wye  Model=1 kV=0.277  kW=160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=110 </a:t>
            </a:r>
          </a:p>
        </p:txBody>
      </p:sp>
      <p:sp>
        <p:nvSpPr>
          <p:cNvPr id="10" name="Rectangle 2"/>
          <p:cNvSpPr>
            <a:spLocks noChangeArrowheads="1"/>
          </p:cNvSpPr>
          <p:nvPr/>
        </p:nvSpPr>
        <p:spPr bwMode="auto">
          <a:xfrm>
            <a:off x="533400" y="1981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7" name="Title 1"/>
          <p:cNvSpPr txBox="1">
            <a:spLocks/>
          </p:cNvSpPr>
          <p:nvPr/>
        </p:nvSpPr>
        <p:spPr bwMode="auto">
          <a:xfrm>
            <a:off x="533400" y="2316972"/>
            <a:ext cx="4495800" cy="432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Model</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2" name="TextBox 11"/>
          <p:cNvSpPr txBox="1"/>
          <p:nvPr/>
        </p:nvSpPr>
        <p:spPr>
          <a:xfrm>
            <a:off x="904892" y="2588835"/>
            <a:ext cx="7781908" cy="923330"/>
          </a:xfrm>
          <a:prstGeom prst="rect">
            <a:avLst/>
          </a:prstGeom>
          <a:noFill/>
        </p:spPr>
        <p:txBody>
          <a:bodyPr wrap="square" rtlCol="0">
            <a:spAutoFit/>
          </a:bodyPr>
          <a:lstStyle/>
          <a:p>
            <a:pPr lvl="0" algn="just"/>
            <a:r>
              <a:rPr lang="en-US" sz="1800" dirty="0"/>
              <a:t>…</a:t>
            </a:r>
            <a:endParaRPr lang="fr-FR" sz="1800" dirty="0"/>
          </a:p>
          <a:p>
            <a:pPr lvl="0" algn="just"/>
            <a:r>
              <a:rPr lang="en-US" sz="1800" dirty="0"/>
              <a:t>"Constant" power value (either P or Q) may be modified by loadshape multipliers. "Fixed" power values are always the same.</a:t>
            </a:r>
          </a:p>
        </p:txBody>
      </p:sp>
      <p:pic>
        <p:nvPicPr>
          <p:cNvPr id="13" name="Picture 12"/>
          <p:cNvPicPr>
            <a:picLocks noChangeAspect="1"/>
          </p:cNvPicPr>
          <p:nvPr/>
        </p:nvPicPr>
        <p:blipFill>
          <a:blip r:embed="rId3"/>
          <a:stretch>
            <a:fillRect/>
          </a:stretch>
        </p:blipFill>
        <p:spPr>
          <a:xfrm>
            <a:off x="2438400" y="3460862"/>
            <a:ext cx="3429000" cy="1119673"/>
          </a:xfrm>
          <a:prstGeom prst="rect">
            <a:avLst/>
          </a:prstGeom>
        </p:spPr>
      </p:pic>
      <p:sp>
        <p:nvSpPr>
          <p:cNvPr id="15" name="Title 1">
            <a:extLst>
              <a:ext uri="{FF2B5EF4-FFF2-40B4-BE49-F238E27FC236}">
                <a16:creationId xmlns:a16="http://schemas.microsoft.com/office/drawing/2014/main" id="{80DE9097-02A9-4783-A02C-EB1A8C1BAEF7}"/>
              </a:ext>
            </a:extLst>
          </p:cNvPr>
          <p:cNvSpPr txBox="1">
            <a:spLocks/>
          </p:cNvSpPr>
          <p:nvPr/>
        </p:nvSpPr>
        <p:spPr bwMode="auto">
          <a:xfrm>
            <a:off x="594969" y="43434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kV</a:t>
            </a:r>
            <a:endParaRPr lang="en-US" sz="2800" kern="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E5CBB94-50CA-4D5A-ABB8-A0C658102392}"/>
              </a:ext>
            </a:extLst>
          </p:cNvPr>
          <p:cNvSpPr txBox="1"/>
          <p:nvPr/>
        </p:nvSpPr>
        <p:spPr>
          <a:xfrm>
            <a:off x="888490" y="4694872"/>
            <a:ext cx="7781908" cy="1477328"/>
          </a:xfrm>
          <a:prstGeom prst="rect">
            <a:avLst/>
          </a:prstGeom>
          <a:noFill/>
        </p:spPr>
        <p:txBody>
          <a:bodyPr wrap="square" rtlCol="0">
            <a:spAutoFit/>
          </a:bodyPr>
          <a:lstStyle/>
          <a:p>
            <a:pPr lvl="0" algn="just"/>
            <a:r>
              <a:rPr lang="en-US" sz="1800" dirty="0"/>
              <a:t>Specifies the Base voltage for load. For 2‐ or 3‐phase loads, it is specified in phase‐to‐phase kV. </a:t>
            </a:r>
          </a:p>
          <a:p>
            <a:pPr lvl="0" algn="just"/>
            <a:r>
              <a:rPr lang="en-US" sz="1800" dirty="0"/>
              <a:t>For all other loads, it is specified in the actual kV across the load branch. If the load is wye (star) connected, then specify phase‐to‐neutral (L‐N) kV. If the load is delta or phase‐to‐phase connected, specify the phase‐to‐phase (L‐L) kV.</a:t>
            </a:r>
          </a:p>
        </p:txBody>
      </p:sp>
    </p:spTree>
    <p:extLst>
      <p:ext uri="{BB962C8B-B14F-4D97-AF65-F5344CB8AC3E}">
        <p14:creationId xmlns:p14="http://schemas.microsoft.com/office/powerpoint/2010/main" val="4015197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399660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472625"/>
            <a:ext cx="87630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Load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Load.634a Bus1=634.1     Phases=1 Conn=Wye  Model=1 kV=0.277  kW=160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=110 </a:t>
            </a:r>
          </a:p>
        </p:txBody>
      </p:sp>
      <p:sp>
        <p:nvSpPr>
          <p:cNvPr id="10" name="Rectangle 2"/>
          <p:cNvSpPr>
            <a:spLocks noChangeArrowheads="1"/>
          </p:cNvSpPr>
          <p:nvPr/>
        </p:nvSpPr>
        <p:spPr bwMode="auto">
          <a:xfrm>
            <a:off x="533400" y="1981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584852" y="2302997"/>
            <a:ext cx="4495800" cy="5926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kW</a:t>
            </a:r>
            <a:endParaRPr lang="en-US" sz="36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06162" y="2754868"/>
            <a:ext cx="7652986" cy="369332"/>
          </a:xfrm>
          <a:prstGeom prst="rect">
            <a:avLst/>
          </a:prstGeom>
          <a:noFill/>
        </p:spPr>
        <p:txBody>
          <a:bodyPr wrap="square" rtlCol="0">
            <a:spAutoFit/>
          </a:bodyPr>
          <a:lstStyle/>
          <a:p>
            <a:pPr lvl="0" algn="just"/>
            <a:r>
              <a:rPr lang="en-US" sz="1800" dirty="0"/>
              <a:t>Specifies the nominal active power, in kW, for the load. Total of all phases.</a:t>
            </a:r>
          </a:p>
        </p:txBody>
      </p:sp>
      <p:sp>
        <p:nvSpPr>
          <p:cNvPr id="19" name="Title 1"/>
          <p:cNvSpPr txBox="1">
            <a:spLocks/>
          </p:cNvSpPr>
          <p:nvPr/>
        </p:nvSpPr>
        <p:spPr bwMode="auto">
          <a:xfrm>
            <a:off x="584852" y="3048000"/>
            <a:ext cx="2981308" cy="569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kVar</a:t>
            </a:r>
            <a:endParaRPr lang="en-US" sz="24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89652" y="3516868"/>
            <a:ext cx="7797148" cy="369332"/>
          </a:xfrm>
          <a:prstGeom prst="rect">
            <a:avLst/>
          </a:prstGeom>
          <a:noFill/>
        </p:spPr>
        <p:txBody>
          <a:bodyPr wrap="square" rtlCol="0">
            <a:spAutoFit/>
          </a:bodyPr>
          <a:lstStyle/>
          <a:p>
            <a:pPr lvl="0" algn="just"/>
            <a:r>
              <a:rPr lang="en-US" sz="1800" dirty="0"/>
              <a:t>Specifies the nominal reactive power, in </a:t>
            </a:r>
            <a:r>
              <a:rPr lang="en-US" sz="1800" dirty="0" err="1"/>
              <a:t>kVar</a:t>
            </a:r>
            <a:r>
              <a:rPr lang="en-US" sz="1800" dirty="0"/>
              <a:t>, for the load. Total of all phases.</a:t>
            </a:r>
          </a:p>
        </p:txBody>
      </p:sp>
      <p:sp>
        <p:nvSpPr>
          <p:cNvPr id="21" name="TextBox 20"/>
          <p:cNvSpPr txBox="1"/>
          <p:nvPr/>
        </p:nvSpPr>
        <p:spPr>
          <a:xfrm>
            <a:off x="914400" y="4154269"/>
            <a:ext cx="7620000" cy="646331"/>
          </a:xfrm>
          <a:prstGeom prst="rect">
            <a:avLst/>
          </a:prstGeom>
          <a:noFill/>
        </p:spPr>
        <p:txBody>
          <a:bodyPr wrap="square" rtlCol="0">
            <a:spAutoFit/>
          </a:bodyPr>
          <a:lstStyle/>
          <a:p>
            <a:pPr lvl="0" algn="just"/>
            <a:r>
              <a:rPr lang="en-US" sz="1800" b="1" dirty="0"/>
              <a:t>* If there is no specification, the kW and </a:t>
            </a:r>
            <a:r>
              <a:rPr lang="en-US" sz="1800" b="1" dirty="0" err="1"/>
              <a:t>kVar</a:t>
            </a:r>
            <a:r>
              <a:rPr lang="en-US" sz="1800" b="1" dirty="0"/>
              <a:t> are divided evenly in each phase. If the load is unbalanced, the load should be defined for each phase.</a:t>
            </a:r>
          </a:p>
        </p:txBody>
      </p:sp>
    </p:spTree>
    <p:extLst>
      <p:ext uri="{BB962C8B-B14F-4D97-AF65-F5344CB8AC3E}">
        <p14:creationId xmlns:p14="http://schemas.microsoft.com/office/powerpoint/2010/main" val="214959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264367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Given Parameters </a:t>
            </a:r>
            <a:endParaRPr kumimoji="0" lang="en-US" sz="2800" b="1"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3" name="Rectangle 1"/>
          <p:cNvSpPr>
            <a:spLocks noChangeArrowheads="1"/>
          </p:cNvSpPr>
          <p:nvPr/>
        </p:nvSpPr>
        <p:spPr bwMode="auto">
          <a:xfrm>
            <a:off x="1524000" y="336446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Spot Load Data:</a:t>
            </a:r>
            <a:endParaRPr kumimoji="0" lang="en-US" alt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5982614" y="4343400"/>
            <a:ext cx="21540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Capacitor Data:</a:t>
            </a:r>
          </a:p>
        </p:txBody>
      </p:sp>
      <p:graphicFrame>
        <p:nvGraphicFramePr>
          <p:cNvPr id="11" name="Table 10"/>
          <p:cNvGraphicFramePr>
            <a:graphicFrameLocks noGrp="1"/>
          </p:cNvGraphicFramePr>
          <p:nvPr/>
        </p:nvGraphicFramePr>
        <p:xfrm>
          <a:off x="733349" y="1826331"/>
          <a:ext cx="3638702" cy="1219200"/>
        </p:xfrm>
        <a:graphic>
          <a:graphicData uri="http://schemas.openxmlformats.org/drawingml/2006/table">
            <a:tbl>
              <a:tblPr/>
              <a:tblGrid>
                <a:gridCol w="821007">
                  <a:extLst>
                    <a:ext uri="{9D8B030D-6E8A-4147-A177-3AD203B41FA5}">
                      <a16:colId xmlns:a16="http://schemas.microsoft.com/office/drawing/2014/main" val="1742803441"/>
                    </a:ext>
                  </a:extLst>
                </a:gridCol>
                <a:gridCol w="447822">
                  <a:extLst>
                    <a:ext uri="{9D8B030D-6E8A-4147-A177-3AD203B41FA5}">
                      <a16:colId xmlns:a16="http://schemas.microsoft.com/office/drawing/2014/main" val="1805149919"/>
                    </a:ext>
                  </a:extLst>
                </a:gridCol>
                <a:gridCol w="788571">
                  <a:extLst>
                    <a:ext uri="{9D8B030D-6E8A-4147-A177-3AD203B41FA5}">
                      <a16:colId xmlns:a16="http://schemas.microsoft.com/office/drawing/2014/main" val="4135968506"/>
                    </a:ext>
                  </a:extLst>
                </a:gridCol>
                <a:gridCol w="762000">
                  <a:extLst>
                    <a:ext uri="{9D8B030D-6E8A-4147-A177-3AD203B41FA5}">
                      <a16:colId xmlns:a16="http://schemas.microsoft.com/office/drawing/2014/main" val="1571366024"/>
                    </a:ext>
                  </a:extLst>
                </a:gridCol>
                <a:gridCol w="457200">
                  <a:extLst>
                    <a:ext uri="{9D8B030D-6E8A-4147-A177-3AD203B41FA5}">
                      <a16:colId xmlns:a16="http://schemas.microsoft.com/office/drawing/2014/main" val="1488636572"/>
                    </a:ext>
                  </a:extLst>
                </a:gridCol>
                <a:gridCol w="362102">
                  <a:extLst>
                    <a:ext uri="{9D8B030D-6E8A-4147-A177-3AD203B41FA5}">
                      <a16:colId xmlns:a16="http://schemas.microsoft.com/office/drawing/2014/main" val="2633936355"/>
                    </a:ext>
                  </a:extLst>
                </a:gridCol>
              </a:tblGrid>
              <a:tr h="404754">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kV-high</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kV-low</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002130730"/>
                  </a:ext>
                </a:extLst>
              </a:tr>
              <a:tr h="40722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Substation: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115 - D</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4.16 Gr. Y</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71520"/>
                  </a:ext>
                </a:extLst>
              </a:tr>
              <a:tr h="40722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XFM -1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4.16 –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Gr.W</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0.48 –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Gr.W</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906121"/>
                  </a:ext>
                </a:extLst>
              </a:tr>
            </a:tbl>
          </a:graphicData>
        </a:graphic>
      </p:graphicFrame>
      <p:sp>
        <p:nvSpPr>
          <p:cNvPr id="12" name="Rectangle 3"/>
          <p:cNvSpPr>
            <a:spLocks noChangeArrowheads="1"/>
          </p:cNvSpPr>
          <p:nvPr/>
        </p:nvSpPr>
        <p:spPr bwMode="auto">
          <a:xfrm>
            <a:off x="1608435" y="1340332"/>
            <a:ext cx="18885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Transformer Data:</a:t>
            </a:r>
          </a:p>
        </p:txBody>
      </p:sp>
      <p:graphicFrame>
        <p:nvGraphicFramePr>
          <p:cNvPr id="13" name="Table 12"/>
          <p:cNvGraphicFramePr>
            <a:graphicFrameLocks noGrp="1"/>
          </p:cNvGraphicFramePr>
          <p:nvPr/>
        </p:nvGraphicFramePr>
        <p:xfrm>
          <a:off x="4955889" y="1827312"/>
          <a:ext cx="3578512" cy="1912888"/>
        </p:xfrm>
        <a:graphic>
          <a:graphicData uri="http://schemas.openxmlformats.org/drawingml/2006/table">
            <a:tbl>
              <a:tblPr/>
              <a:tblGrid>
                <a:gridCol w="1585837">
                  <a:extLst>
                    <a:ext uri="{9D8B030D-6E8A-4147-A177-3AD203B41FA5}">
                      <a16:colId xmlns:a16="http://schemas.microsoft.com/office/drawing/2014/main" val="4253417533"/>
                    </a:ext>
                  </a:extLst>
                </a:gridCol>
                <a:gridCol w="761368">
                  <a:extLst>
                    <a:ext uri="{9D8B030D-6E8A-4147-A177-3AD203B41FA5}">
                      <a16:colId xmlns:a16="http://schemas.microsoft.com/office/drawing/2014/main" val="2867388920"/>
                    </a:ext>
                  </a:extLst>
                </a:gridCol>
                <a:gridCol w="601954">
                  <a:extLst>
                    <a:ext uri="{9D8B030D-6E8A-4147-A177-3AD203B41FA5}">
                      <a16:colId xmlns:a16="http://schemas.microsoft.com/office/drawing/2014/main" val="394345048"/>
                    </a:ext>
                  </a:extLst>
                </a:gridCol>
                <a:gridCol w="629353">
                  <a:extLst>
                    <a:ext uri="{9D8B030D-6E8A-4147-A177-3AD203B41FA5}">
                      <a16:colId xmlns:a16="http://schemas.microsoft.com/office/drawing/2014/main" val="1483593231"/>
                    </a:ext>
                  </a:extLst>
                </a:gridCol>
              </a:tblGrid>
              <a:tr h="17517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Regulator ID:</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328260439"/>
                  </a:ext>
                </a:extLst>
              </a:tr>
              <a:tr h="17517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Connection:</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1-Ph,LG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1-Ph,LG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1-Ph,LG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248858"/>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Monitoring Phase:</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450310"/>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Bandwidth:</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volts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volts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volts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692768"/>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Ratio:</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83042"/>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Primary CT Rating:</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257871"/>
                  </a:ext>
                </a:extLst>
              </a:tr>
              <a:tr h="336331">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Compensator Settings: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967230"/>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 Setting:</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965997"/>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 Setting:</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468548"/>
                  </a:ext>
                </a:extLst>
              </a:tr>
              <a:tr h="17517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Volltage Level:</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840756"/>
                  </a:ext>
                </a:extLst>
              </a:tr>
            </a:tbl>
          </a:graphicData>
        </a:graphic>
      </p:graphicFrame>
      <p:sp>
        <p:nvSpPr>
          <p:cNvPr id="14" name="Rectangle 4"/>
          <p:cNvSpPr>
            <a:spLocks noChangeArrowheads="1"/>
          </p:cNvSpPr>
          <p:nvPr/>
        </p:nvSpPr>
        <p:spPr bwMode="auto">
          <a:xfrm>
            <a:off x="6019800" y="1332975"/>
            <a:ext cx="18288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anose="020B0604020202020204" pitchFamily="34" charset="0"/>
              </a:defRPr>
            </a:lvl1pPr>
            <a:lvl2pPr>
              <a:tabLst>
                <a:tab pos="457200" algn="r"/>
                <a:tab pos="2743200" algn="ctr"/>
                <a:tab pos="5486400" algn="r"/>
              </a:tabLst>
              <a:defRPr>
                <a:solidFill>
                  <a:schemeClr val="tx1"/>
                </a:solidFill>
                <a:latin typeface="Arial" panose="020B0604020202020204" pitchFamily="34" charset="0"/>
              </a:defRPr>
            </a:lvl2pPr>
            <a:lvl3pPr>
              <a:tabLst>
                <a:tab pos="457200" algn="r"/>
                <a:tab pos="2743200" algn="ctr"/>
                <a:tab pos="5486400" algn="r"/>
              </a:tabLst>
              <a:defRPr>
                <a:solidFill>
                  <a:schemeClr val="tx1"/>
                </a:solidFill>
                <a:latin typeface="Arial" panose="020B0604020202020204" pitchFamily="34" charset="0"/>
              </a:defRPr>
            </a:lvl3pPr>
            <a:lvl4pPr>
              <a:tabLst>
                <a:tab pos="457200" algn="r"/>
                <a:tab pos="2743200" algn="ctr"/>
                <a:tab pos="5486400" algn="r"/>
              </a:tabLst>
              <a:defRPr>
                <a:solidFill>
                  <a:schemeClr val="tx1"/>
                </a:solidFill>
                <a:latin typeface="Arial" panose="020B0604020202020204" pitchFamily="34" charset="0"/>
              </a:defRPr>
            </a:lvl4pPr>
            <a:lvl5pPr>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Regulator Data:</a:t>
            </a:r>
          </a:p>
        </p:txBody>
      </p:sp>
      <p:graphicFrame>
        <p:nvGraphicFramePr>
          <p:cNvPr id="15" name="Table 14"/>
          <p:cNvGraphicFramePr>
            <a:graphicFrameLocks noGrp="1"/>
          </p:cNvGraphicFramePr>
          <p:nvPr/>
        </p:nvGraphicFramePr>
        <p:xfrm>
          <a:off x="733349" y="3810000"/>
          <a:ext cx="3638699" cy="2052541"/>
        </p:xfrm>
        <a:graphic>
          <a:graphicData uri="http://schemas.openxmlformats.org/drawingml/2006/table">
            <a:tbl>
              <a:tblPr/>
              <a:tblGrid>
                <a:gridCol w="467092">
                  <a:extLst>
                    <a:ext uri="{9D8B030D-6E8A-4147-A177-3AD203B41FA5}">
                      <a16:colId xmlns:a16="http://schemas.microsoft.com/office/drawing/2014/main" val="2970989291"/>
                    </a:ext>
                  </a:extLst>
                </a:gridCol>
                <a:gridCol w="554773">
                  <a:extLst>
                    <a:ext uri="{9D8B030D-6E8A-4147-A177-3AD203B41FA5}">
                      <a16:colId xmlns:a16="http://schemas.microsoft.com/office/drawing/2014/main" val="2722553243"/>
                    </a:ext>
                  </a:extLst>
                </a:gridCol>
                <a:gridCol w="466295">
                  <a:extLst>
                    <a:ext uri="{9D8B030D-6E8A-4147-A177-3AD203B41FA5}">
                      <a16:colId xmlns:a16="http://schemas.microsoft.com/office/drawing/2014/main" val="1218222919"/>
                    </a:ext>
                  </a:extLst>
                </a:gridCol>
                <a:gridCol w="428832">
                  <a:extLst>
                    <a:ext uri="{9D8B030D-6E8A-4147-A177-3AD203B41FA5}">
                      <a16:colId xmlns:a16="http://schemas.microsoft.com/office/drawing/2014/main" val="1955388967"/>
                    </a:ext>
                  </a:extLst>
                </a:gridCol>
                <a:gridCol w="439992">
                  <a:extLst>
                    <a:ext uri="{9D8B030D-6E8A-4147-A177-3AD203B41FA5}">
                      <a16:colId xmlns:a16="http://schemas.microsoft.com/office/drawing/2014/main" val="1566038591"/>
                    </a:ext>
                  </a:extLst>
                </a:gridCol>
                <a:gridCol w="466295">
                  <a:extLst>
                    <a:ext uri="{9D8B030D-6E8A-4147-A177-3AD203B41FA5}">
                      <a16:colId xmlns:a16="http://schemas.microsoft.com/office/drawing/2014/main" val="3244949135"/>
                    </a:ext>
                  </a:extLst>
                </a:gridCol>
                <a:gridCol w="413688">
                  <a:extLst>
                    <a:ext uri="{9D8B030D-6E8A-4147-A177-3AD203B41FA5}">
                      <a16:colId xmlns:a16="http://schemas.microsoft.com/office/drawing/2014/main" val="95456573"/>
                    </a:ext>
                  </a:extLst>
                </a:gridCol>
                <a:gridCol w="401732">
                  <a:extLst>
                    <a:ext uri="{9D8B030D-6E8A-4147-A177-3AD203B41FA5}">
                      <a16:colId xmlns:a16="http://schemas.microsoft.com/office/drawing/2014/main" val="888448066"/>
                    </a:ext>
                  </a:extLst>
                </a:gridCol>
              </a:tblGrid>
              <a:tr h="17219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Bus</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Load</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Ph-3</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Ph-3</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133965243"/>
                  </a:ext>
                </a:extLst>
              </a:tr>
              <a:tr h="172193">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Model</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288475304"/>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634</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Y-PQ</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889900"/>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Y-PQ</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004344"/>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646</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D-Z</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262327"/>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Y-Z</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178659"/>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D-PQ</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595620"/>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Y-PQ</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031733"/>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676402"/>
                  </a:ext>
                </a:extLst>
              </a:tr>
              <a:tr h="172193">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Y-I</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766537"/>
                  </a:ext>
                </a:extLst>
              </a:tr>
              <a:tr h="330611">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1158</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606</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973</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627</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1135</a:t>
                      </a:r>
                      <a:endParaRPr lang="en-US" sz="160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753</a:t>
                      </a:r>
                      <a:endParaRPr lang="en-US" sz="16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028131"/>
                  </a:ext>
                </a:extLst>
              </a:tr>
            </a:tbl>
          </a:graphicData>
        </a:graphic>
      </p:graphicFrame>
      <p:graphicFrame>
        <p:nvGraphicFramePr>
          <p:cNvPr id="16" name="Table 15"/>
          <p:cNvGraphicFramePr>
            <a:graphicFrameLocks noGrp="1"/>
          </p:cNvGraphicFramePr>
          <p:nvPr/>
        </p:nvGraphicFramePr>
        <p:xfrm>
          <a:off x="4955889" y="4724400"/>
          <a:ext cx="3425824" cy="1143000"/>
        </p:xfrm>
        <a:graphic>
          <a:graphicData uri="http://schemas.openxmlformats.org/drawingml/2006/table">
            <a:tbl>
              <a:tblPr/>
              <a:tblGrid>
                <a:gridCol w="872655">
                  <a:extLst>
                    <a:ext uri="{9D8B030D-6E8A-4147-A177-3AD203B41FA5}">
                      <a16:colId xmlns:a16="http://schemas.microsoft.com/office/drawing/2014/main" val="600110360"/>
                    </a:ext>
                  </a:extLst>
                </a:gridCol>
                <a:gridCol w="793227">
                  <a:extLst>
                    <a:ext uri="{9D8B030D-6E8A-4147-A177-3AD203B41FA5}">
                      <a16:colId xmlns:a16="http://schemas.microsoft.com/office/drawing/2014/main" val="672663700"/>
                    </a:ext>
                  </a:extLst>
                </a:gridCol>
                <a:gridCol w="822491">
                  <a:extLst>
                    <a:ext uri="{9D8B030D-6E8A-4147-A177-3AD203B41FA5}">
                      <a16:colId xmlns:a16="http://schemas.microsoft.com/office/drawing/2014/main" val="114516997"/>
                    </a:ext>
                  </a:extLst>
                </a:gridCol>
                <a:gridCol w="937451">
                  <a:extLst>
                    <a:ext uri="{9D8B030D-6E8A-4147-A177-3AD203B41FA5}">
                      <a16:colId xmlns:a16="http://schemas.microsoft.com/office/drawing/2014/main" val="1352053858"/>
                    </a:ext>
                  </a:extLst>
                </a:gridCol>
              </a:tblGrid>
              <a:tr h="200376">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Ph-C</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290809259"/>
                  </a:ext>
                </a:extLst>
              </a:tr>
              <a:tr h="235656">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074802977"/>
                  </a:ext>
                </a:extLst>
              </a:tr>
              <a:tr h="235656">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561413"/>
                  </a:ext>
                </a:extLst>
              </a:tr>
              <a:tr h="235656">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473195"/>
                  </a:ext>
                </a:extLst>
              </a:tr>
              <a:tr h="235656">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639232"/>
                  </a:ext>
                </a:extLst>
              </a:tr>
            </a:tbl>
          </a:graphicData>
        </a:graphic>
      </p:graphicFrame>
    </p:spTree>
    <p:extLst>
      <p:ext uri="{BB962C8B-B14F-4D97-AF65-F5344CB8AC3E}">
        <p14:creationId xmlns:p14="http://schemas.microsoft.com/office/powerpoint/2010/main" val="3748924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05840" y="33528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1016636" y="3816764"/>
            <a:ext cx="5867400" cy="830997"/>
          </a:xfrm>
          <a:prstGeom prst="rect">
            <a:avLst/>
          </a:prstGeom>
        </p:spPr>
        <p:txBody>
          <a:bodyPr wrap="square">
            <a:spAutoFit/>
          </a:bodyPr>
          <a:lstStyle/>
          <a:p>
            <a:pPr lvl="0"/>
            <a:r>
              <a:rPr lang="en-US" sz="1600" dirty="0">
                <a:solidFill>
                  <a:srgbClr val="000000"/>
                </a:solidFill>
                <a:latin typeface="Calibri" panose="020F0502020204030204" pitchFamily="34" charset="0"/>
              </a:rPr>
              <a:t>// Capacitor definitions</a:t>
            </a:r>
          </a:p>
          <a:p>
            <a:pPr lvl="0"/>
            <a:r>
              <a:rPr lang="en-US" sz="1600" dirty="0">
                <a:solidFill>
                  <a:srgbClr val="000000"/>
                </a:solidFill>
                <a:latin typeface="Calibri" panose="020F0502020204030204" pitchFamily="34" charset="0"/>
              </a:rPr>
              <a:t>New Capacitor.Cap1 Bus1=675     phases=3 </a:t>
            </a:r>
            <a:r>
              <a:rPr lang="en-US" sz="1600" dirty="0" err="1">
                <a:solidFill>
                  <a:srgbClr val="000000"/>
                </a:solidFill>
                <a:latin typeface="Calibri" panose="020F0502020204030204" pitchFamily="34" charset="0"/>
              </a:rPr>
              <a:t>kVAR</a:t>
            </a:r>
            <a:r>
              <a:rPr lang="en-US" sz="1600" dirty="0">
                <a:solidFill>
                  <a:srgbClr val="000000"/>
                </a:solidFill>
                <a:latin typeface="Calibri" panose="020F0502020204030204" pitchFamily="34" charset="0"/>
              </a:rPr>
              <a:t>=600 kV=4.16 </a:t>
            </a:r>
          </a:p>
          <a:p>
            <a:pPr lvl="0"/>
            <a:r>
              <a:rPr lang="en-US" sz="1600" dirty="0">
                <a:solidFill>
                  <a:srgbClr val="000000"/>
                </a:solidFill>
                <a:latin typeface="Calibri" panose="020F0502020204030204" pitchFamily="34" charset="0"/>
              </a:rPr>
              <a:t>New Capacitor.Cap2 Bus1=611.3  phases=1 </a:t>
            </a:r>
            <a:r>
              <a:rPr lang="en-US" sz="1600" dirty="0" err="1">
                <a:solidFill>
                  <a:srgbClr val="000000"/>
                </a:solidFill>
                <a:latin typeface="Calibri" panose="020F0502020204030204" pitchFamily="34" charset="0"/>
              </a:rPr>
              <a:t>kVAR</a:t>
            </a:r>
            <a:r>
              <a:rPr lang="en-US" sz="1600" dirty="0">
                <a:solidFill>
                  <a:srgbClr val="000000"/>
                </a:solidFill>
                <a:latin typeface="Calibri" panose="020F0502020204030204" pitchFamily="34" charset="0"/>
              </a:rPr>
              <a:t>=100 kV=2.4 </a:t>
            </a:r>
            <a:endParaRPr kumimoji="0" lang="en-US" sz="1600" b="0" i="0" u="none" strike="noStrike" kern="1200" cap="none" spc="0" normalizeH="0" baseline="0" noProof="0" dirty="0">
              <a:ln>
                <a:noFill/>
              </a:ln>
              <a:solidFill>
                <a:srgbClr val="000000"/>
              </a:solidFill>
              <a:effectLst/>
              <a:uLnTx/>
              <a:uFillTx/>
            </a:endParaRPr>
          </a:p>
        </p:txBody>
      </p:sp>
      <p:sp>
        <p:nvSpPr>
          <p:cNvPr id="13" name="Rectangle 2"/>
          <p:cNvSpPr>
            <a:spLocks noChangeArrowheads="1"/>
          </p:cNvSpPr>
          <p:nvPr/>
        </p:nvSpPr>
        <p:spPr bwMode="auto">
          <a:xfrm>
            <a:off x="3581400" y="1611868"/>
            <a:ext cx="21540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rPr>
              <a:t>Capacitor Data:</a:t>
            </a:r>
          </a:p>
        </p:txBody>
      </p:sp>
      <p:graphicFrame>
        <p:nvGraphicFramePr>
          <p:cNvPr id="15" name="Table 14"/>
          <p:cNvGraphicFramePr>
            <a:graphicFrameLocks noGrp="1"/>
          </p:cNvGraphicFramePr>
          <p:nvPr/>
        </p:nvGraphicFramePr>
        <p:xfrm>
          <a:off x="2743200" y="2064456"/>
          <a:ext cx="3425824" cy="907344"/>
        </p:xfrm>
        <a:graphic>
          <a:graphicData uri="http://schemas.openxmlformats.org/drawingml/2006/table">
            <a:tbl>
              <a:tblPr/>
              <a:tblGrid>
                <a:gridCol w="872655">
                  <a:extLst>
                    <a:ext uri="{9D8B030D-6E8A-4147-A177-3AD203B41FA5}">
                      <a16:colId xmlns:a16="http://schemas.microsoft.com/office/drawing/2014/main" val="600110360"/>
                    </a:ext>
                  </a:extLst>
                </a:gridCol>
                <a:gridCol w="793227">
                  <a:extLst>
                    <a:ext uri="{9D8B030D-6E8A-4147-A177-3AD203B41FA5}">
                      <a16:colId xmlns:a16="http://schemas.microsoft.com/office/drawing/2014/main" val="672663700"/>
                    </a:ext>
                  </a:extLst>
                </a:gridCol>
                <a:gridCol w="822491">
                  <a:extLst>
                    <a:ext uri="{9D8B030D-6E8A-4147-A177-3AD203B41FA5}">
                      <a16:colId xmlns:a16="http://schemas.microsoft.com/office/drawing/2014/main" val="114516997"/>
                    </a:ext>
                  </a:extLst>
                </a:gridCol>
                <a:gridCol w="937451">
                  <a:extLst>
                    <a:ext uri="{9D8B030D-6E8A-4147-A177-3AD203B41FA5}">
                      <a16:colId xmlns:a16="http://schemas.microsoft.com/office/drawing/2014/main" val="1352053858"/>
                    </a:ext>
                  </a:extLst>
                </a:gridCol>
              </a:tblGrid>
              <a:tr h="200376">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Node</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Ph-C</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290809259"/>
                  </a:ext>
                </a:extLst>
              </a:tr>
              <a:tr h="235656">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kVAr</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074802977"/>
                  </a:ext>
                </a:extLst>
              </a:tr>
              <a:tr h="235656">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561413"/>
                  </a:ext>
                </a:extLst>
              </a:tr>
              <a:tr h="235656">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473195"/>
                  </a:ext>
                </a:extLst>
              </a:tr>
            </a:tbl>
          </a:graphicData>
        </a:graphic>
      </p:graphicFrame>
    </p:spTree>
    <p:extLst>
      <p:ext uri="{BB962C8B-B14F-4D97-AF65-F5344CB8AC3E}">
        <p14:creationId xmlns:p14="http://schemas.microsoft.com/office/powerpoint/2010/main" val="2426479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5370928" y="1271516"/>
            <a:ext cx="3726180" cy="1808750"/>
          </a:xfrm>
          <a:prstGeom prst="rect">
            <a:avLst/>
          </a:prstGeom>
        </p:spPr>
      </p:pic>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472625"/>
            <a:ext cx="7629508" cy="738664"/>
          </a:xfrm>
          <a:prstGeom prst="rect">
            <a:avLst/>
          </a:prstGeom>
        </p:spPr>
        <p:txBody>
          <a:bodyPr wrap="square">
            <a:spAutoFit/>
          </a:bodyPr>
          <a:lstStyle/>
          <a:p>
            <a:pPr lvl="0"/>
            <a:r>
              <a:rPr lang="en-US" sz="1400" dirty="0">
                <a:solidFill>
                  <a:srgbClr val="000000"/>
                </a:solidFill>
                <a:latin typeface="Calibri" panose="020F0502020204030204" pitchFamily="34" charset="0"/>
              </a:rPr>
              <a:t>// Capacitor definitions</a:t>
            </a:r>
          </a:p>
          <a:p>
            <a:pPr lvl="0"/>
            <a:r>
              <a:rPr lang="en-US" sz="1400" dirty="0">
                <a:solidFill>
                  <a:srgbClr val="000000"/>
                </a:solidFill>
                <a:latin typeface="Calibri" panose="020F0502020204030204" pitchFamily="34" charset="0"/>
              </a:rPr>
              <a:t>New Capacitor.Cap1 Bus1=675     phases=3 </a:t>
            </a:r>
            <a:r>
              <a:rPr lang="en-US" sz="1400" dirty="0" err="1">
                <a:solidFill>
                  <a:srgbClr val="000000"/>
                </a:solidFill>
                <a:latin typeface="Calibri" panose="020F0502020204030204" pitchFamily="34" charset="0"/>
              </a:rPr>
              <a:t>kVAR</a:t>
            </a:r>
            <a:r>
              <a:rPr lang="en-US" sz="1400" dirty="0">
                <a:solidFill>
                  <a:srgbClr val="000000"/>
                </a:solidFill>
                <a:latin typeface="Calibri" panose="020F0502020204030204" pitchFamily="34" charset="0"/>
              </a:rPr>
              <a:t>=600 kV=4.16 </a:t>
            </a:r>
          </a:p>
          <a:p>
            <a:pPr lvl="0"/>
            <a:r>
              <a:rPr lang="en-US" sz="1400" dirty="0">
                <a:solidFill>
                  <a:srgbClr val="000000"/>
                </a:solidFill>
                <a:latin typeface="Calibri" panose="020F0502020204030204" pitchFamily="34" charset="0"/>
              </a:rPr>
              <a:t>New Capacitor.Cap2 Bus1=611.3 phases=1 </a:t>
            </a:r>
            <a:r>
              <a:rPr lang="en-US" sz="1400" dirty="0" err="1">
                <a:solidFill>
                  <a:srgbClr val="000000"/>
                </a:solidFill>
                <a:latin typeface="Calibri" panose="020F0502020204030204" pitchFamily="34" charset="0"/>
              </a:rPr>
              <a:t>kVAR</a:t>
            </a:r>
            <a:r>
              <a:rPr lang="en-US" sz="1400" dirty="0">
                <a:solidFill>
                  <a:srgbClr val="000000"/>
                </a:solidFill>
                <a:latin typeface="Calibri" panose="020F0502020204030204" pitchFamily="34" charset="0"/>
              </a:rPr>
              <a:t>=100 kV=2.4 </a:t>
            </a:r>
          </a:p>
        </p:txBody>
      </p:sp>
      <p:sp>
        <p:nvSpPr>
          <p:cNvPr id="10" name="Rectangle 2"/>
          <p:cNvSpPr>
            <a:spLocks noChangeArrowheads="1"/>
          </p:cNvSpPr>
          <p:nvPr/>
        </p:nvSpPr>
        <p:spPr bwMode="auto">
          <a:xfrm>
            <a:off x="533400" y="2190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533400" y="2513857"/>
            <a:ext cx="4495800" cy="5341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Capacitor.Cap1</a:t>
            </a:r>
          </a:p>
        </p:txBody>
      </p:sp>
      <p:sp>
        <p:nvSpPr>
          <p:cNvPr id="16" name="TextBox 15"/>
          <p:cNvSpPr txBox="1"/>
          <p:nvPr/>
        </p:nvSpPr>
        <p:spPr>
          <a:xfrm>
            <a:off x="829962" y="2895600"/>
            <a:ext cx="6332838" cy="369332"/>
          </a:xfrm>
          <a:prstGeom prst="rect">
            <a:avLst/>
          </a:prstGeom>
          <a:noFill/>
        </p:spPr>
        <p:txBody>
          <a:bodyPr wrap="square" rtlCol="0">
            <a:spAutoFit/>
          </a:bodyPr>
          <a:lstStyle/>
          <a:p>
            <a:pPr lvl="0" algn="just"/>
            <a:r>
              <a:rPr lang="en-US" sz="1800" dirty="0"/>
              <a:t>Define a capacitor object named Cap1.</a:t>
            </a:r>
          </a:p>
        </p:txBody>
      </p:sp>
      <p:sp>
        <p:nvSpPr>
          <p:cNvPr id="19" name="Title 1"/>
          <p:cNvSpPr txBox="1">
            <a:spLocks/>
          </p:cNvSpPr>
          <p:nvPr/>
        </p:nvSpPr>
        <p:spPr bwMode="auto">
          <a:xfrm>
            <a:off x="533400" y="3124200"/>
            <a:ext cx="4495800" cy="481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38200" y="3516868"/>
            <a:ext cx="7543800" cy="369332"/>
          </a:xfrm>
          <a:prstGeom prst="rect">
            <a:avLst/>
          </a:prstGeom>
          <a:noFill/>
        </p:spPr>
        <p:txBody>
          <a:bodyPr wrap="square" rtlCol="0">
            <a:spAutoFit/>
          </a:bodyPr>
          <a:lstStyle/>
          <a:p>
            <a:pPr lvl="0" algn="just"/>
            <a:r>
              <a:rPr lang="en-US" sz="1800" dirty="0"/>
              <a:t>Specifies the name of the first bus to which the capacitor is connected.</a:t>
            </a:r>
          </a:p>
        </p:txBody>
      </p:sp>
      <p:sp>
        <p:nvSpPr>
          <p:cNvPr id="21" name="Title 1"/>
          <p:cNvSpPr txBox="1">
            <a:spLocks/>
          </p:cNvSpPr>
          <p:nvPr/>
        </p:nvSpPr>
        <p:spPr bwMode="auto">
          <a:xfrm>
            <a:off x="533400" y="3718813"/>
            <a:ext cx="4495800" cy="548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838200" y="4126468"/>
            <a:ext cx="6332838" cy="369332"/>
          </a:xfrm>
          <a:prstGeom prst="rect">
            <a:avLst/>
          </a:prstGeom>
          <a:noFill/>
        </p:spPr>
        <p:txBody>
          <a:bodyPr wrap="square" rtlCol="0">
            <a:spAutoFit/>
          </a:bodyPr>
          <a:lstStyle/>
          <a:p>
            <a:pPr lvl="0" algn="just"/>
            <a:r>
              <a:rPr lang="en-US" sz="1800" dirty="0"/>
              <a:t>Specifies the number of phases.</a:t>
            </a:r>
          </a:p>
        </p:txBody>
      </p:sp>
      <p:sp>
        <p:nvSpPr>
          <p:cNvPr id="23" name="Title 1"/>
          <p:cNvSpPr txBox="1">
            <a:spLocks/>
          </p:cNvSpPr>
          <p:nvPr/>
        </p:nvSpPr>
        <p:spPr bwMode="auto">
          <a:xfrm>
            <a:off x="525780" y="4434947"/>
            <a:ext cx="4495800" cy="365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kVAR</a:t>
            </a:r>
            <a:endParaRPr lang="en-US" sz="24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842772" y="4800600"/>
            <a:ext cx="7996428" cy="369332"/>
          </a:xfrm>
          <a:prstGeom prst="rect">
            <a:avLst/>
          </a:prstGeom>
          <a:noFill/>
        </p:spPr>
        <p:txBody>
          <a:bodyPr wrap="square" rtlCol="0">
            <a:spAutoFit/>
          </a:bodyPr>
          <a:lstStyle/>
          <a:p>
            <a:pPr lvl="0" algn="just"/>
            <a:r>
              <a:rPr lang="en-US" sz="1800" dirty="0"/>
              <a:t>Specifies the rated </a:t>
            </a:r>
            <a:r>
              <a:rPr lang="en-US" sz="1800" dirty="0" err="1"/>
              <a:t>kvar</a:t>
            </a:r>
            <a:r>
              <a:rPr lang="en-US" sz="1800" dirty="0"/>
              <a:t> at rated kV, total of all phases. Each phase is assumed equal.</a:t>
            </a:r>
          </a:p>
        </p:txBody>
      </p:sp>
      <p:sp>
        <p:nvSpPr>
          <p:cNvPr id="25" name="Title 1"/>
          <p:cNvSpPr txBox="1">
            <a:spLocks/>
          </p:cNvSpPr>
          <p:nvPr/>
        </p:nvSpPr>
        <p:spPr bwMode="auto">
          <a:xfrm>
            <a:off x="525780" y="5181600"/>
            <a:ext cx="4495800" cy="3704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kV</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853440" y="5449669"/>
            <a:ext cx="7985760" cy="646331"/>
          </a:xfrm>
          <a:prstGeom prst="rect">
            <a:avLst/>
          </a:prstGeom>
          <a:noFill/>
        </p:spPr>
        <p:txBody>
          <a:bodyPr wrap="square" rtlCol="0">
            <a:spAutoFit/>
          </a:bodyPr>
          <a:lstStyle/>
          <a:p>
            <a:pPr lvl="0" algn="just"/>
            <a:r>
              <a:rPr lang="en-US" sz="1800" dirty="0"/>
              <a:t>For 2- or 3-phase, enter line‐to‐line rated voltage. For 1-phase, enter line-to-ground rated voltage. (For Delta connection this is always line‐to‐line rated voltage).</a:t>
            </a:r>
          </a:p>
        </p:txBody>
      </p:sp>
    </p:spTree>
    <p:extLst>
      <p:ext uri="{BB962C8B-B14F-4D97-AF65-F5344CB8AC3E}">
        <p14:creationId xmlns:p14="http://schemas.microsoft.com/office/powerpoint/2010/main" val="2556282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21942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Switch</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05840" y="33528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1016636" y="3816764"/>
            <a:ext cx="5867400" cy="830997"/>
          </a:xfrm>
          <a:prstGeom prst="rect">
            <a:avLst/>
          </a:prstGeom>
        </p:spPr>
        <p:txBody>
          <a:bodyPr wrap="square">
            <a:spAutoFit/>
          </a:bodyPr>
          <a:lstStyle/>
          <a:p>
            <a:pPr lvl="0"/>
            <a:r>
              <a:rPr lang="en-US" sz="1600" dirty="0">
                <a:solidFill>
                  <a:srgbClr val="000000"/>
                </a:solidFill>
                <a:latin typeface="Calibri" panose="020F0502020204030204" pitchFamily="34" charset="0"/>
              </a:rPr>
              <a:t>// Switch definitions</a:t>
            </a:r>
          </a:p>
          <a:p>
            <a:pPr lvl="0"/>
            <a:r>
              <a:rPr lang="en-US" sz="1600" dirty="0">
                <a:solidFill>
                  <a:srgbClr val="000000"/>
                </a:solidFill>
                <a:latin typeface="Calibri" panose="020F0502020204030204" pitchFamily="34" charset="0"/>
              </a:rPr>
              <a:t>New Line.671692    Phases=3 Bus1=671   Bus2=692  Switch=y  r1=1e-4 r0=1e-4 x1=0.000 x0=0.000 c1=0.000 c0=0.000</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graphicFrame>
        <p:nvGraphicFramePr>
          <p:cNvPr id="10" name="Table 9"/>
          <p:cNvGraphicFramePr>
            <a:graphicFrameLocks noGrp="1"/>
          </p:cNvGraphicFramePr>
          <p:nvPr/>
        </p:nvGraphicFramePr>
        <p:xfrm>
          <a:off x="2823987" y="2027646"/>
          <a:ext cx="3505201" cy="468494"/>
        </p:xfrm>
        <a:graphic>
          <a:graphicData uri="http://schemas.openxmlformats.org/drawingml/2006/table">
            <a:tbl>
              <a:tblPr/>
              <a:tblGrid>
                <a:gridCol w="663000">
                  <a:extLst>
                    <a:ext uri="{9D8B030D-6E8A-4147-A177-3AD203B41FA5}">
                      <a16:colId xmlns:a16="http://schemas.microsoft.com/office/drawing/2014/main" val="1676774900"/>
                    </a:ext>
                  </a:extLst>
                </a:gridCol>
                <a:gridCol w="624423">
                  <a:extLst>
                    <a:ext uri="{9D8B030D-6E8A-4147-A177-3AD203B41FA5}">
                      <a16:colId xmlns:a16="http://schemas.microsoft.com/office/drawing/2014/main" val="2516181946"/>
                    </a:ext>
                  </a:extLst>
                </a:gridCol>
                <a:gridCol w="805648">
                  <a:extLst>
                    <a:ext uri="{9D8B030D-6E8A-4147-A177-3AD203B41FA5}">
                      <a16:colId xmlns:a16="http://schemas.microsoft.com/office/drawing/2014/main" val="1299800121"/>
                    </a:ext>
                  </a:extLst>
                </a:gridCol>
                <a:gridCol w="706065">
                  <a:extLst>
                    <a:ext uri="{9D8B030D-6E8A-4147-A177-3AD203B41FA5}">
                      <a16:colId xmlns:a16="http://schemas.microsoft.com/office/drawing/2014/main" val="56801718"/>
                    </a:ext>
                  </a:extLst>
                </a:gridCol>
                <a:gridCol w="706065">
                  <a:extLst>
                    <a:ext uri="{9D8B030D-6E8A-4147-A177-3AD203B41FA5}">
                      <a16:colId xmlns:a16="http://schemas.microsoft.com/office/drawing/2014/main" val="1778068137"/>
                    </a:ext>
                  </a:extLst>
                </a:gridCol>
              </a:tblGrid>
              <a:tr h="234247">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Node 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Node B</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Length(ft.)</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Config</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Phasing</a:t>
                      </a:r>
                      <a:endPar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119943402"/>
                  </a:ext>
                </a:extLst>
              </a:tr>
              <a:tr h="234247">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Switch</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225655"/>
                  </a:ext>
                </a:extLst>
              </a:tr>
            </a:tbl>
          </a:graphicData>
        </a:graphic>
      </p:graphicFrame>
      <p:sp>
        <p:nvSpPr>
          <p:cNvPr id="12" name="Rectangle 1"/>
          <p:cNvSpPr>
            <a:spLocks noChangeArrowheads="1"/>
          </p:cNvSpPr>
          <p:nvPr/>
        </p:nvSpPr>
        <p:spPr bwMode="auto">
          <a:xfrm>
            <a:off x="3878725" y="1524000"/>
            <a:ext cx="160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Switch Data:</a:t>
            </a:r>
          </a:p>
        </p:txBody>
      </p:sp>
    </p:spTree>
    <p:extLst>
      <p:ext uri="{BB962C8B-B14F-4D97-AF65-F5344CB8AC3E}">
        <p14:creationId xmlns:p14="http://schemas.microsoft.com/office/powerpoint/2010/main" val="1135436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21942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Switch</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457200" y="1524000"/>
            <a:ext cx="8696308" cy="523220"/>
          </a:xfrm>
          <a:prstGeom prst="rect">
            <a:avLst/>
          </a:prstGeom>
        </p:spPr>
        <p:txBody>
          <a:bodyPr wrap="square">
            <a:spAutoFit/>
          </a:bodyPr>
          <a:lstStyle/>
          <a:p>
            <a:pPr lvl="0"/>
            <a:r>
              <a:rPr lang="en-US" sz="1400" dirty="0">
                <a:solidFill>
                  <a:srgbClr val="000000"/>
                </a:solidFill>
                <a:latin typeface="Calibri" panose="020F0502020204030204" pitchFamily="34" charset="0"/>
              </a:rPr>
              <a:t>// Switch definitions</a:t>
            </a:r>
          </a:p>
          <a:p>
            <a:pPr lvl="0"/>
            <a:r>
              <a:rPr lang="en-US" sz="1400" dirty="0">
                <a:solidFill>
                  <a:srgbClr val="000000"/>
                </a:solidFill>
                <a:latin typeface="Calibri" panose="020F0502020204030204" pitchFamily="34" charset="0"/>
              </a:rPr>
              <a:t>New Line.671692    Phases=3 Bus1=671   Bus2=692  Switch=y  r1=1e-4 r0=1e-4 x1=0.000 x0=0.000 c1=0.000 c0=0.000</a:t>
            </a:r>
          </a:p>
        </p:txBody>
      </p:sp>
      <p:sp>
        <p:nvSpPr>
          <p:cNvPr id="10" name="Rectangle 2"/>
          <p:cNvSpPr>
            <a:spLocks noChangeArrowheads="1"/>
          </p:cNvSpPr>
          <p:nvPr/>
        </p:nvSpPr>
        <p:spPr bwMode="auto">
          <a:xfrm>
            <a:off x="533400" y="1981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8" name="Title 1"/>
          <p:cNvSpPr txBox="1">
            <a:spLocks/>
          </p:cNvSpPr>
          <p:nvPr/>
        </p:nvSpPr>
        <p:spPr bwMode="auto">
          <a:xfrm>
            <a:off x="533400" y="2321868"/>
            <a:ext cx="4495800" cy="497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Line.671692</a:t>
            </a:r>
          </a:p>
        </p:txBody>
      </p:sp>
      <p:sp>
        <p:nvSpPr>
          <p:cNvPr id="29" name="TextBox 28"/>
          <p:cNvSpPr txBox="1"/>
          <p:nvPr/>
        </p:nvSpPr>
        <p:spPr>
          <a:xfrm>
            <a:off x="829962" y="2743200"/>
            <a:ext cx="6332838" cy="369332"/>
          </a:xfrm>
          <a:prstGeom prst="rect">
            <a:avLst/>
          </a:prstGeom>
          <a:noFill/>
        </p:spPr>
        <p:txBody>
          <a:bodyPr wrap="square" rtlCol="0">
            <a:spAutoFit/>
          </a:bodyPr>
          <a:lstStyle/>
          <a:p>
            <a:pPr lvl="0" algn="just"/>
            <a:r>
              <a:rPr lang="en-US" sz="1800" dirty="0"/>
              <a:t>Defines a line object named 671692.</a:t>
            </a:r>
          </a:p>
        </p:txBody>
      </p:sp>
      <p:sp>
        <p:nvSpPr>
          <p:cNvPr id="30" name="Title 1"/>
          <p:cNvSpPr txBox="1">
            <a:spLocks/>
          </p:cNvSpPr>
          <p:nvPr/>
        </p:nvSpPr>
        <p:spPr bwMode="auto">
          <a:xfrm>
            <a:off x="533400" y="2971800"/>
            <a:ext cx="4495800" cy="5737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29962" y="3429000"/>
            <a:ext cx="6332838" cy="369332"/>
          </a:xfrm>
          <a:prstGeom prst="rect">
            <a:avLst/>
          </a:prstGeom>
          <a:noFill/>
        </p:spPr>
        <p:txBody>
          <a:bodyPr wrap="square" rtlCol="0">
            <a:spAutoFit/>
          </a:bodyPr>
          <a:lstStyle/>
          <a:p>
            <a:pPr lvl="0" algn="just"/>
            <a:r>
              <a:rPr lang="en-US" sz="1800" dirty="0"/>
              <a:t>Specifies the number of phases.</a:t>
            </a:r>
          </a:p>
        </p:txBody>
      </p:sp>
      <p:sp>
        <p:nvSpPr>
          <p:cNvPr id="2" name="Rectangle 1"/>
          <p:cNvSpPr/>
          <p:nvPr/>
        </p:nvSpPr>
        <p:spPr>
          <a:xfrm>
            <a:off x="5410200" y="3370385"/>
            <a:ext cx="2993108" cy="1015663"/>
          </a:xfrm>
          <a:prstGeom prst="rect">
            <a:avLst/>
          </a:prstGeom>
        </p:spPr>
        <p:txBody>
          <a:bodyPr wrap="square">
            <a:spAutoFit/>
          </a:bodyPr>
          <a:lstStyle/>
          <a:p>
            <a:r>
              <a:rPr lang="en-US" sz="2000" b="1" dirty="0"/>
              <a:t>* In </a:t>
            </a:r>
            <a:r>
              <a:rPr lang="en-US" sz="2000" b="1" dirty="0" err="1"/>
              <a:t>OpenDss</a:t>
            </a:r>
            <a:r>
              <a:rPr lang="en-US" sz="2000" b="1" dirty="0"/>
              <a:t>, a switch object is defined as a special line object.</a:t>
            </a:r>
          </a:p>
        </p:txBody>
      </p:sp>
      <p:sp>
        <p:nvSpPr>
          <p:cNvPr id="32" name="Title 1"/>
          <p:cNvSpPr txBox="1">
            <a:spLocks/>
          </p:cNvSpPr>
          <p:nvPr/>
        </p:nvSpPr>
        <p:spPr bwMode="auto">
          <a:xfrm>
            <a:off x="533400" y="3733800"/>
            <a:ext cx="4495800" cy="406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29962" y="4114800"/>
            <a:ext cx="6332838" cy="369332"/>
          </a:xfrm>
          <a:prstGeom prst="rect">
            <a:avLst/>
          </a:prstGeom>
          <a:noFill/>
        </p:spPr>
        <p:txBody>
          <a:bodyPr wrap="square" rtlCol="0">
            <a:spAutoFit/>
          </a:bodyPr>
          <a:lstStyle/>
          <a:p>
            <a:pPr lvl="0" algn="just"/>
            <a:r>
              <a:rPr lang="en-US" sz="1800" dirty="0"/>
              <a:t>Specifies the name of bus for terminal 1.</a:t>
            </a:r>
          </a:p>
        </p:txBody>
      </p:sp>
      <p:sp>
        <p:nvSpPr>
          <p:cNvPr id="34" name="Title 1"/>
          <p:cNvSpPr txBox="1">
            <a:spLocks/>
          </p:cNvSpPr>
          <p:nvPr/>
        </p:nvSpPr>
        <p:spPr bwMode="auto">
          <a:xfrm>
            <a:off x="538232" y="4419600"/>
            <a:ext cx="4495800" cy="426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Bus2</a:t>
            </a:r>
            <a:endParaRPr lang="en-US" sz="2800" kern="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829962" y="4800600"/>
            <a:ext cx="6332838" cy="369332"/>
          </a:xfrm>
          <a:prstGeom prst="rect">
            <a:avLst/>
          </a:prstGeom>
          <a:noFill/>
        </p:spPr>
        <p:txBody>
          <a:bodyPr wrap="square" rtlCol="0">
            <a:spAutoFit/>
          </a:bodyPr>
          <a:lstStyle/>
          <a:p>
            <a:pPr lvl="0" algn="just"/>
            <a:r>
              <a:rPr lang="en-US" sz="1800" dirty="0"/>
              <a:t>Specifies the name of bus for terminal 2.</a:t>
            </a:r>
          </a:p>
        </p:txBody>
      </p:sp>
      <p:sp>
        <p:nvSpPr>
          <p:cNvPr id="36" name="Title 1"/>
          <p:cNvSpPr txBox="1">
            <a:spLocks/>
          </p:cNvSpPr>
          <p:nvPr/>
        </p:nvSpPr>
        <p:spPr bwMode="auto">
          <a:xfrm>
            <a:off x="541020" y="5109567"/>
            <a:ext cx="4495800" cy="4530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Switch</a:t>
            </a:r>
            <a:endParaRPr lang="en-US" sz="2800" kern="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829962" y="5449669"/>
            <a:ext cx="8474312" cy="646331"/>
          </a:xfrm>
          <a:prstGeom prst="rect">
            <a:avLst/>
          </a:prstGeom>
          <a:noFill/>
        </p:spPr>
        <p:txBody>
          <a:bodyPr wrap="square" rtlCol="0">
            <a:spAutoFit/>
          </a:bodyPr>
          <a:lstStyle/>
          <a:p>
            <a:pPr lvl="0" algn="just"/>
            <a:r>
              <a:rPr lang="en-US" sz="1800" dirty="0"/>
              <a:t>Specifies whether this line is a switch or not. {y/n | T/F}. Default= no/false. </a:t>
            </a:r>
          </a:p>
          <a:p>
            <a:pPr lvl="0" algn="just"/>
            <a:r>
              <a:rPr lang="en-US" sz="1800" dirty="0"/>
              <a:t>y or T: Designates this line as a switch;  n or F: Does not designate this line as a switch.</a:t>
            </a:r>
          </a:p>
        </p:txBody>
      </p:sp>
    </p:spTree>
    <p:extLst>
      <p:ext uri="{BB962C8B-B14F-4D97-AF65-F5344CB8AC3E}">
        <p14:creationId xmlns:p14="http://schemas.microsoft.com/office/powerpoint/2010/main" val="4251256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21942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Switch</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8696308" cy="523220"/>
          </a:xfrm>
          <a:prstGeom prst="rect">
            <a:avLst/>
          </a:prstGeom>
        </p:spPr>
        <p:txBody>
          <a:bodyPr wrap="square">
            <a:spAutoFit/>
          </a:bodyPr>
          <a:lstStyle/>
          <a:p>
            <a:pPr lvl="0">
              <a:defRPr/>
            </a:pPr>
            <a:r>
              <a:rPr lang="en-US" sz="1400" dirty="0">
                <a:solidFill>
                  <a:srgbClr val="000000"/>
                </a:solidFill>
                <a:latin typeface="Calibri" panose="020F0502020204030204" pitchFamily="34" charset="0"/>
              </a:rPr>
              <a:t>// Switch definitions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Line.671692    Phases=3 Bus1=671   Bus2=692  Switch=y  r1=1e-4 r0=1e-4 x1=0.000 x0=0.000 c1=0.000 c0=0.000</a:t>
            </a:r>
          </a:p>
        </p:txBody>
      </p:sp>
      <p:sp>
        <p:nvSpPr>
          <p:cNvPr id="10" name="Rectangle 2"/>
          <p:cNvSpPr>
            <a:spLocks noChangeArrowheads="1"/>
          </p:cNvSpPr>
          <p:nvPr/>
        </p:nvSpPr>
        <p:spPr bwMode="auto">
          <a:xfrm>
            <a:off x="533400" y="1962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561992" y="2286000"/>
            <a:ext cx="4495800" cy="438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r1</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95981" y="2678668"/>
            <a:ext cx="6900219" cy="369332"/>
          </a:xfrm>
          <a:prstGeom prst="rect">
            <a:avLst/>
          </a:prstGeom>
          <a:noFill/>
        </p:spPr>
        <p:txBody>
          <a:bodyPr wrap="square" rtlCol="0">
            <a:spAutoFit/>
          </a:bodyPr>
          <a:lstStyle/>
          <a:p>
            <a:pPr lvl="0" algn="just"/>
            <a:r>
              <a:rPr lang="en-US" sz="1800" dirty="0"/>
              <a:t>Specifies the positive‐sequence resistance, in ohms per unit length.</a:t>
            </a:r>
          </a:p>
        </p:txBody>
      </p:sp>
      <p:sp>
        <p:nvSpPr>
          <p:cNvPr id="22" name="Title 1"/>
          <p:cNvSpPr txBox="1">
            <a:spLocks/>
          </p:cNvSpPr>
          <p:nvPr/>
        </p:nvSpPr>
        <p:spPr bwMode="auto">
          <a:xfrm>
            <a:off x="561992" y="2919070"/>
            <a:ext cx="4495800" cy="4337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r0</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29962" y="3257490"/>
            <a:ext cx="6332838" cy="369332"/>
          </a:xfrm>
          <a:prstGeom prst="rect">
            <a:avLst/>
          </a:prstGeom>
          <a:noFill/>
        </p:spPr>
        <p:txBody>
          <a:bodyPr wrap="square" rtlCol="0">
            <a:spAutoFit/>
          </a:bodyPr>
          <a:lstStyle/>
          <a:p>
            <a:pPr lvl="0" algn="just"/>
            <a:r>
              <a:rPr lang="en-US" sz="1800" dirty="0"/>
              <a:t>Specifies the zero‐sequence resistance, in ohms per unit length.</a:t>
            </a:r>
          </a:p>
        </p:txBody>
      </p:sp>
      <p:sp>
        <p:nvSpPr>
          <p:cNvPr id="24" name="Title 1"/>
          <p:cNvSpPr txBox="1">
            <a:spLocks/>
          </p:cNvSpPr>
          <p:nvPr/>
        </p:nvSpPr>
        <p:spPr bwMode="auto">
          <a:xfrm>
            <a:off x="577232" y="3581400"/>
            <a:ext cx="4495800" cy="371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x1</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72181" y="3886200"/>
            <a:ext cx="6671619" cy="369332"/>
          </a:xfrm>
          <a:prstGeom prst="rect">
            <a:avLst/>
          </a:prstGeom>
          <a:noFill/>
        </p:spPr>
        <p:txBody>
          <a:bodyPr wrap="square" rtlCol="0">
            <a:spAutoFit/>
          </a:bodyPr>
          <a:lstStyle/>
          <a:p>
            <a:pPr lvl="0" algn="just"/>
            <a:r>
              <a:rPr lang="en-US" sz="1800" dirty="0"/>
              <a:t>Specifies the positive‐sequence reactance, in ohms per unit length.</a:t>
            </a:r>
          </a:p>
        </p:txBody>
      </p:sp>
      <p:sp>
        <p:nvSpPr>
          <p:cNvPr id="26" name="Title 1"/>
          <p:cNvSpPr txBox="1">
            <a:spLocks/>
          </p:cNvSpPr>
          <p:nvPr/>
        </p:nvSpPr>
        <p:spPr bwMode="auto">
          <a:xfrm>
            <a:off x="622952" y="4250372"/>
            <a:ext cx="4495800" cy="3216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x0</a:t>
            </a:r>
            <a:endParaRPr lang="en-US" sz="28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906162" y="4495800"/>
            <a:ext cx="6332838" cy="338554"/>
          </a:xfrm>
          <a:prstGeom prst="rect">
            <a:avLst/>
          </a:prstGeom>
          <a:noFill/>
        </p:spPr>
        <p:txBody>
          <a:bodyPr wrap="square" rtlCol="0">
            <a:spAutoFit/>
          </a:bodyPr>
          <a:lstStyle/>
          <a:p>
            <a:pPr lvl="0" algn="just"/>
            <a:r>
              <a:rPr lang="en-US" sz="1600" dirty="0"/>
              <a:t>Specifies the zero‐sequence reactance, in ohms per unit length.</a:t>
            </a:r>
          </a:p>
        </p:txBody>
      </p:sp>
      <p:sp>
        <p:nvSpPr>
          <p:cNvPr id="38" name="Title 1"/>
          <p:cNvSpPr txBox="1">
            <a:spLocks/>
          </p:cNvSpPr>
          <p:nvPr/>
        </p:nvSpPr>
        <p:spPr bwMode="auto">
          <a:xfrm>
            <a:off x="600092" y="4724400"/>
            <a:ext cx="4495800" cy="465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c1</a:t>
            </a:r>
            <a:endParaRPr lang="en-US" sz="3200" kern="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872181" y="5105400"/>
            <a:ext cx="7814619" cy="369332"/>
          </a:xfrm>
          <a:prstGeom prst="rect">
            <a:avLst/>
          </a:prstGeom>
          <a:noFill/>
        </p:spPr>
        <p:txBody>
          <a:bodyPr wrap="square" rtlCol="0">
            <a:spAutoFit/>
          </a:bodyPr>
          <a:lstStyle/>
          <a:p>
            <a:pPr lvl="0" algn="just"/>
            <a:r>
              <a:rPr lang="en-US" sz="1800" dirty="0"/>
              <a:t>Specifies the positive‐sequence capacitance, in </a:t>
            </a:r>
            <a:r>
              <a:rPr lang="en-US" sz="1800" dirty="0" err="1"/>
              <a:t>nanofarads</a:t>
            </a:r>
            <a:r>
              <a:rPr lang="en-US" sz="1800" dirty="0"/>
              <a:t> per unit length.</a:t>
            </a:r>
          </a:p>
        </p:txBody>
      </p:sp>
      <p:sp>
        <p:nvSpPr>
          <p:cNvPr id="40" name="Title 1"/>
          <p:cNvSpPr txBox="1">
            <a:spLocks/>
          </p:cNvSpPr>
          <p:nvPr/>
        </p:nvSpPr>
        <p:spPr bwMode="auto">
          <a:xfrm>
            <a:off x="600092" y="5410200"/>
            <a:ext cx="4495800" cy="4014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c0</a:t>
            </a:r>
            <a:endParaRPr lang="en-US" sz="2800" kern="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72182" y="5715000"/>
            <a:ext cx="6747818" cy="369332"/>
          </a:xfrm>
          <a:prstGeom prst="rect">
            <a:avLst/>
          </a:prstGeom>
          <a:noFill/>
        </p:spPr>
        <p:txBody>
          <a:bodyPr wrap="square" rtlCol="0">
            <a:spAutoFit/>
          </a:bodyPr>
          <a:lstStyle/>
          <a:p>
            <a:pPr lvl="0" algn="just"/>
            <a:r>
              <a:rPr lang="en-US" sz="1800" dirty="0"/>
              <a:t>Specifies the zero‐sequence capacitance, in </a:t>
            </a:r>
            <a:r>
              <a:rPr lang="en-US" sz="1800" dirty="0" err="1"/>
              <a:t>nanofarads</a:t>
            </a:r>
            <a:r>
              <a:rPr lang="en-US" sz="1800" dirty="0"/>
              <a:t> per unit length.</a:t>
            </a:r>
          </a:p>
        </p:txBody>
      </p:sp>
    </p:spTree>
    <p:extLst>
      <p:ext uri="{BB962C8B-B14F-4D97-AF65-F5344CB8AC3E}">
        <p14:creationId xmlns:p14="http://schemas.microsoft.com/office/powerpoint/2010/main" val="4118169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4505308" cy="1600438"/>
          </a:xfrm>
          <a:prstGeom prst="rect">
            <a:avLst/>
          </a:prstGeom>
        </p:spPr>
        <p:txBody>
          <a:bodyPr wrap="square">
            <a:spAutoFit/>
          </a:bodyPr>
          <a:lstStyle/>
          <a:p>
            <a:pPr lvl="0"/>
            <a:r>
              <a:rPr lang="en-US" sz="1400" dirty="0">
                <a:solidFill>
                  <a:srgbClr val="000000"/>
                </a:solidFill>
                <a:latin typeface="Calibri" panose="020F0502020204030204" pitchFamily="34" charset="0"/>
              </a:rPr>
              <a:t>// Solve</a:t>
            </a:r>
          </a:p>
          <a:p>
            <a:pPr lvl="0"/>
            <a:r>
              <a:rPr lang="en-US" sz="1400" dirty="0">
                <a:solidFill>
                  <a:srgbClr val="000000"/>
                </a:solidFill>
                <a:latin typeface="Calibri" panose="020F0502020204030204" pitchFamily="34" charset="0"/>
              </a:rPr>
              <a:t>Set Voltagebases=[115, 4.16, .48]</a:t>
            </a:r>
          </a:p>
          <a:p>
            <a:pPr lvl="0"/>
            <a:r>
              <a:rPr lang="en-US" sz="1400" dirty="0">
                <a:solidFill>
                  <a:srgbClr val="000000"/>
                </a:solidFill>
                <a:latin typeface="Calibri" panose="020F0502020204030204" pitchFamily="34" charset="0"/>
              </a:rPr>
              <a:t>calcv</a:t>
            </a:r>
          </a:p>
          <a:p>
            <a:pPr lvl="0"/>
            <a:r>
              <a:rPr lang="en-US" sz="1400" dirty="0">
                <a:solidFill>
                  <a:srgbClr val="000000"/>
                </a:solidFill>
                <a:latin typeface="Calibri" panose="020F0502020204030204" pitchFamily="34" charset="0"/>
              </a:rPr>
              <a:t>Set mode=snap</a:t>
            </a:r>
          </a:p>
          <a:p>
            <a:pPr lvl="0"/>
            <a:r>
              <a:rPr lang="en-US" sz="1400" dirty="0">
                <a:solidFill>
                  <a:srgbClr val="000000"/>
                </a:solidFill>
                <a:latin typeface="Calibri" panose="020F0502020204030204" pitchFamily="34" charset="0"/>
              </a:rPr>
              <a:t>Set algorithm=normal</a:t>
            </a:r>
          </a:p>
          <a:p>
            <a:pPr lvl="0"/>
            <a:r>
              <a:rPr lang="en-US" sz="1400" dirty="0">
                <a:solidFill>
                  <a:srgbClr val="000000"/>
                </a:solidFill>
                <a:latin typeface="Calibri" panose="020F0502020204030204" pitchFamily="34" charset="0"/>
              </a:rPr>
              <a:t>Solve</a:t>
            </a:r>
          </a:p>
          <a:p>
            <a:pPr lvl="0"/>
            <a:r>
              <a:rPr lang="en-US" sz="1400" dirty="0" err="1">
                <a:solidFill>
                  <a:srgbClr val="000000"/>
                </a:solidFill>
                <a:latin typeface="Calibri" panose="020F0502020204030204" pitchFamily="34" charset="0"/>
              </a:rPr>
              <a:t>BusCoords</a:t>
            </a:r>
            <a:r>
              <a:rPr lang="en-US" sz="1400" dirty="0">
                <a:solidFill>
                  <a:srgbClr val="000000"/>
                </a:solidFill>
                <a:latin typeface="Calibri" panose="020F0502020204030204" pitchFamily="34" charset="0"/>
              </a:rPr>
              <a:t> IEEE13Node_BusXY.csv</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8" name="Rectangle 2"/>
          <p:cNvSpPr>
            <a:spLocks noChangeArrowheads="1"/>
          </p:cNvSpPr>
          <p:nvPr/>
        </p:nvSpPr>
        <p:spPr bwMode="auto">
          <a:xfrm>
            <a:off x="548640" y="3119825"/>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Explanation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9" name="Title 1"/>
          <p:cNvSpPr txBox="1">
            <a:spLocks/>
          </p:cNvSpPr>
          <p:nvPr/>
        </p:nvSpPr>
        <p:spPr bwMode="auto">
          <a:xfrm>
            <a:off x="548640" y="3459883"/>
            <a:ext cx="4495800" cy="477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Set Voltagebases</a:t>
            </a:r>
          </a:p>
        </p:txBody>
      </p:sp>
      <p:sp>
        <p:nvSpPr>
          <p:cNvPr id="30" name="TextBox 29"/>
          <p:cNvSpPr txBox="1"/>
          <p:nvPr/>
        </p:nvSpPr>
        <p:spPr>
          <a:xfrm>
            <a:off x="828692" y="3981271"/>
            <a:ext cx="8010508" cy="1200329"/>
          </a:xfrm>
          <a:prstGeom prst="rect">
            <a:avLst/>
          </a:prstGeom>
          <a:noFill/>
        </p:spPr>
        <p:txBody>
          <a:bodyPr wrap="square" rtlCol="0">
            <a:spAutoFit/>
          </a:bodyPr>
          <a:lstStyle/>
          <a:p>
            <a:pPr lvl="0" algn="just"/>
            <a:r>
              <a:rPr lang="en-US" sz="1800" dirty="0"/>
              <a:t>Defines the bus voltage bases for the defined  circuit. You can enter an array of the legal voltage bases, in phase‐to‐phase voltages.</a:t>
            </a:r>
          </a:p>
          <a:p>
            <a:pPr marL="285750" lvl="0" indent="-285750" algn="just">
              <a:buFont typeface="Arial" panose="020B0604020202020204" pitchFamily="34" charset="0"/>
              <a:buChar char="•"/>
            </a:pPr>
            <a:r>
              <a:rPr lang="en-US" sz="1800" dirty="0"/>
              <a:t>The voltage level can be selected from the following values: .208, .480, 12.47, 24.9, 34.5, 115.0, 230.0</a:t>
            </a:r>
          </a:p>
        </p:txBody>
      </p:sp>
    </p:spTree>
    <p:extLst>
      <p:ext uri="{BB962C8B-B14F-4D97-AF65-F5344CB8AC3E}">
        <p14:creationId xmlns:p14="http://schemas.microsoft.com/office/powerpoint/2010/main" val="1715480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28" name="Rectangle 2"/>
          <p:cNvSpPr>
            <a:spLocks noChangeArrowheads="1"/>
          </p:cNvSpPr>
          <p:nvPr/>
        </p:nvSpPr>
        <p:spPr bwMode="auto">
          <a:xfrm>
            <a:off x="548640" y="31812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2" name="Title 1"/>
          <p:cNvSpPr txBox="1">
            <a:spLocks/>
          </p:cNvSpPr>
          <p:nvPr/>
        </p:nvSpPr>
        <p:spPr bwMode="auto">
          <a:xfrm>
            <a:off x="548640" y="3505200"/>
            <a:ext cx="4495800" cy="364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calcv</a:t>
            </a:r>
            <a:endParaRPr lang="en-US" sz="28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28692" y="3828871"/>
            <a:ext cx="7858108" cy="1200329"/>
          </a:xfrm>
          <a:prstGeom prst="rect">
            <a:avLst/>
          </a:prstGeom>
          <a:noFill/>
        </p:spPr>
        <p:txBody>
          <a:bodyPr wrap="square" rtlCol="0">
            <a:spAutoFit/>
          </a:bodyPr>
          <a:lstStyle/>
          <a:p>
            <a:pPr lvl="0" algn="just"/>
            <a:r>
              <a:rPr lang="en-US" sz="1800" dirty="0"/>
              <a:t>Also called CalcVoltageBases.</a:t>
            </a:r>
          </a:p>
          <a:p>
            <a:pPr lvl="0" algn="just"/>
            <a:r>
              <a:rPr lang="en-US" sz="1800" dirty="0"/>
              <a:t>Estimates the voltage base for each bus based on the array of voltage bases defined with a "Set Voltagebases=..." command. The voltage base for each bus is then set to the nearest voltage base specified in the voltage base array.</a:t>
            </a:r>
          </a:p>
        </p:txBody>
      </p:sp>
      <p:sp>
        <p:nvSpPr>
          <p:cNvPr id="15" name="Rectangle 14"/>
          <p:cNvSpPr/>
          <p:nvPr/>
        </p:nvSpPr>
        <p:spPr>
          <a:xfrm>
            <a:off x="600092" y="1524000"/>
            <a:ext cx="4505308" cy="1600438"/>
          </a:xfrm>
          <a:prstGeom prst="rect">
            <a:avLst/>
          </a:prstGeom>
        </p:spPr>
        <p:txBody>
          <a:bodyPr wrap="square">
            <a:spAutoFit/>
          </a:bodyPr>
          <a:lstStyle/>
          <a:p>
            <a:pPr lvl="0"/>
            <a:r>
              <a:rPr lang="en-US" sz="1400" dirty="0">
                <a:solidFill>
                  <a:srgbClr val="000000"/>
                </a:solidFill>
                <a:latin typeface="Calibri" panose="020F0502020204030204" pitchFamily="34" charset="0"/>
              </a:rPr>
              <a:t>// Solve</a:t>
            </a:r>
          </a:p>
          <a:p>
            <a:pPr lvl="0"/>
            <a:r>
              <a:rPr lang="en-US" sz="1400" dirty="0">
                <a:solidFill>
                  <a:srgbClr val="000000"/>
                </a:solidFill>
                <a:latin typeface="Calibri" panose="020F0502020204030204" pitchFamily="34" charset="0"/>
              </a:rPr>
              <a:t>Set Voltagebases=[115, 4.16, .48]</a:t>
            </a:r>
          </a:p>
          <a:p>
            <a:pPr lvl="0"/>
            <a:r>
              <a:rPr lang="en-US" sz="1400" dirty="0">
                <a:solidFill>
                  <a:srgbClr val="000000"/>
                </a:solidFill>
                <a:latin typeface="Calibri" panose="020F0502020204030204" pitchFamily="34" charset="0"/>
              </a:rPr>
              <a:t>calcv</a:t>
            </a:r>
          </a:p>
          <a:p>
            <a:pPr lvl="0"/>
            <a:r>
              <a:rPr lang="en-US" sz="1400" dirty="0">
                <a:solidFill>
                  <a:srgbClr val="000000"/>
                </a:solidFill>
                <a:latin typeface="Calibri" panose="020F0502020204030204" pitchFamily="34" charset="0"/>
              </a:rPr>
              <a:t>Set mode=snap</a:t>
            </a:r>
          </a:p>
          <a:p>
            <a:pPr lvl="0"/>
            <a:r>
              <a:rPr lang="en-US" sz="1400" dirty="0">
                <a:solidFill>
                  <a:srgbClr val="000000"/>
                </a:solidFill>
                <a:latin typeface="Calibri" panose="020F0502020204030204" pitchFamily="34" charset="0"/>
              </a:rPr>
              <a:t>Set algorithm=normal</a:t>
            </a:r>
          </a:p>
          <a:p>
            <a:pPr lvl="0"/>
            <a:r>
              <a:rPr lang="en-US" sz="1400" dirty="0">
                <a:solidFill>
                  <a:srgbClr val="000000"/>
                </a:solidFill>
                <a:latin typeface="Calibri" panose="020F0502020204030204" pitchFamily="34" charset="0"/>
              </a:rPr>
              <a:t>Solve</a:t>
            </a:r>
          </a:p>
          <a:p>
            <a:pPr lvl="0"/>
            <a:r>
              <a:rPr lang="en-US" sz="1400" dirty="0" err="1">
                <a:solidFill>
                  <a:srgbClr val="000000"/>
                </a:solidFill>
                <a:latin typeface="Calibri" panose="020F0502020204030204" pitchFamily="34" charset="0"/>
              </a:rPr>
              <a:t>BusCoords</a:t>
            </a:r>
            <a:r>
              <a:rPr lang="en-US" sz="1400" dirty="0">
                <a:solidFill>
                  <a:srgbClr val="000000"/>
                </a:solidFill>
                <a:latin typeface="Calibri" panose="020F0502020204030204" pitchFamily="34" charset="0"/>
              </a:rPr>
              <a:t> IEEE13Node_BusXY.csv</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Rectangle 1"/>
          <p:cNvSpPr/>
          <p:nvPr/>
        </p:nvSpPr>
        <p:spPr>
          <a:xfrm>
            <a:off x="828692" y="5410200"/>
            <a:ext cx="7858107" cy="646331"/>
          </a:xfrm>
          <a:prstGeom prst="rect">
            <a:avLst/>
          </a:prstGeom>
        </p:spPr>
        <p:txBody>
          <a:bodyPr wrap="square">
            <a:spAutoFit/>
          </a:bodyPr>
          <a:lstStyle/>
          <a:p>
            <a:r>
              <a:rPr lang="en-US" sz="1800" dirty="0"/>
              <a:t>Specifies the solution mode for the active circuit. </a:t>
            </a:r>
          </a:p>
          <a:p>
            <a:r>
              <a:rPr lang="en-US" sz="1800" b="1" i="1" dirty="0"/>
              <a:t>Snap</a:t>
            </a:r>
            <a:r>
              <a:rPr lang="en-US" sz="1800" dirty="0"/>
              <a:t> = Solve a single snapshot power flow for the present conditions. </a:t>
            </a:r>
          </a:p>
        </p:txBody>
      </p:sp>
      <p:sp>
        <p:nvSpPr>
          <p:cNvPr id="16" name="Title 1"/>
          <p:cNvSpPr txBox="1">
            <a:spLocks/>
          </p:cNvSpPr>
          <p:nvPr/>
        </p:nvSpPr>
        <p:spPr bwMode="auto">
          <a:xfrm>
            <a:off x="548640" y="5045601"/>
            <a:ext cx="4495800" cy="364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Set mode=snap</a:t>
            </a:r>
          </a:p>
        </p:txBody>
      </p:sp>
    </p:spTree>
    <p:extLst>
      <p:ext uri="{BB962C8B-B14F-4D97-AF65-F5344CB8AC3E}">
        <p14:creationId xmlns:p14="http://schemas.microsoft.com/office/powerpoint/2010/main" val="2468491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065537"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Solve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28" name="Rectangle 2"/>
          <p:cNvSpPr>
            <a:spLocks noChangeArrowheads="1"/>
          </p:cNvSpPr>
          <p:nvPr/>
        </p:nvSpPr>
        <p:spPr bwMode="auto">
          <a:xfrm>
            <a:off x="548640" y="311527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533400" y="4187080"/>
            <a:ext cx="4495800" cy="461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Solve</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p:cNvSpPr txBox="1"/>
          <p:nvPr/>
        </p:nvSpPr>
        <p:spPr>
          <a:xfrm>
            <a:off x="829962" y="4572000"/>
            <a:ext cx="633283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Solves the circuit. Default mode is snapshot.</a:t>
            </a:r>
          </a:p>
        </p:txBody>
      </p:sp>
      <p:sp>
        <p:nvSpPr>
          <p:cNvPr id="17" name="Title 1"/>
          <p:cNvSpPr txBox="1">
            <a:spLocks/>
          </p:cNvSpPr>
          <p:nvPr/>
        </p:nvSpPr>
        <p:spPr bwMode="auto">
          <a:xfrm>
            <a:off x="533400" y="4800600"/>
            <a:ext cx="4495800" cy="458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Buscoords</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9" name="TextBox 18"/>
          <p:cNvSpPr txBox="1"/>
          <p:nvPr/>
        </p:nvSpPr>
        <p:spPr>
          <a:xfrm>
            <a:off x="831232" y="5181600"/>
            <a:ext cx="7779368" cy="646331"/>
          </a:xfrm>
          <a:prstGeom prst="rect">
            <a:avLst/>
          </a:prstGeom>
          <a:noFill/>
        </p:spPr>
        <p:txBody>
          <a:bodyPr wrap="square" rtlCol="0">
            <a:spAutoFit/>
          </a:bodyPr>
          <a:lstStyle/>
          <a:p>
            <a:pPr lvl="0" algn="ju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Defines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x,y</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coordinates for </a:t>
            </a:r>
            <a:r>
              <a:rPr lang="en-US" sz="1800" dirty="0">
                <a:solidFill>
                  <a:srgbClr val="000000"/>
                </a:solidFill>
              </a:rPr>
              <a:t>buses via reading coordinates from a CSV file.</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It executes after the Solve command is executed, so that bus lists are defined. </a:t>
            </a:r>
          </a:p>
        </p:txBody>
      </p:sp>
      <p:graphicFrame>
        <p:nvGraphicFramePr>
          <p:cNvPr id="13" name="Table 12"/>
          <p:cNvGraphicFramePr>
            <a:graphicFrameLocks noGrp="1"/>
          </p:cNvGraphicFramePr>
          <p:nvPr/>
        </p:nvGraphicFramePr>
        <p:xfrm>
          <a:off x="6375400" y="1500835"/>
          <a:ext cx="2311400" cy="3048000"/>
        </p:xfrm>
        <a:graphic>
          <a:graphicData uri="http://schemas.openxmlformats.org/drawingml/2006/table">
            <a:tbl>
              <a:tblPr/>
              <a:tblGrid>
                <a:gridCol w="1093872">
                  <a:extLst>
                    <a:ext uri="{9D8B030D-6E8A-4147-A177-3AD203B41FA5}">
                      <a16:colId xmlns:a16="http://schemas.microsoft.com/office/drawing/2014/main" val="1778183836"/>
                    </a:ext>
                  </a:extLst>
                </a:gridCol>
                <a:gridCol w="608764">
                  <a:extLst>
                    <a:ext uri="{9D8B030D-6E8A-4147-A177-3AD203B41FA5}">
                      <a16:colId xmlns:a16="http://schemas.microsoft.com/office/drawing/2014/main" val="467228842"/>
                    </a:ext>
                  </a:extLst>
                </a:gridCol>
                <a:gridCol w="608764">
                  <a:extLst>
                    <a:ext uri="{9D8B030D-6E8A-4147-A177-3AD203B41FA5}">
                      <a16:colId xmlns:a16="http://schemas.microsoft.com/office/drawing/2014/main" val="505937184"/>
                    </a:ext>
                  </a:extLst>
                </a:gridCol>
              </a:tblGrid>
              <a:tr h="190500">
                <a:tc>
                  <a:txBody>
                    <a:bodyPr/>
                    <a:lstStyle/>
                    <a:p>
                      <a:pPr algn="ctr" fontAlgn="b"/>
                      <a:r>
                        <a:rPr lang="en-US" sz="1100" b="0" i="0" u="none" strike="noStrike" dirty="0">
                          <a:solidFill>
                            <a:srgbClr val="000000"/>
                          </a:solidFill>
                          <a:effectLst/>
                          <a:latin typeface="Calibri" panose="020F0502020204030204" pitchFamily="34" charset="0"/>
                        </a:rPr>
                        <a:t>Bus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108245"/>
                  </a:ext>
                </a:extLst>
              </a:tr>
              <a:tr h="190500">
                <a:tc>
                  <a:txBody>
                    <a:bodyPr/>
                    <a:lstStyle/>
                    <a:p>
                      <a:pPr algn="ctr" fontAlgn="b"/>
                      <a:r>
                        <a:rPr lang="en-US" sz="1100" b="0" i="0" u="none" strike="noStrike">
                          <a:solidFill>
                            <a:srgbClr val="000000"/>
                          </a:solidFill>
                          <a:effectLst/>
                          <a:latin typeface="Calibri" panose="020F0502020204030204" pitchFamily="34" charset="0"/>
                        </a:rPr>
                        <a:t>SourceBus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019697"/>
                  </a:ext>
                </a:extLst>
              </a:tr>
              <a:tr h="190500">
                <a:tc>
                  <a:txBody>
                    <a:bodyPr/>
                    <a:lstStyle/>
                    <a:p>
                      <a:pPr algn="ctr" fontAlgn="b"/>
                      <a:r>
                        <a:rPr lang="en-US" sz="1100" b="0" i="0" u="none" strike="noStrike">
                          <a:solidFill>
                            <a:srgbClr val="000000"/>
                          </a:solidFill>
                          <a:effectLst/>
                          <a:latin typeface="Calibri" panose="020F0502020204030204" pitchFamily="34" charset="0"/>
                        </a:rPr>
                        <a:t>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2222"/>
                  </a:ext>
                </a:extLst>
              </a:tr>
              <a:tr h="190500">
                <a:tc>
                  <a:txBody>
                    <a:bodyPr/>
                    <a:lstStyle/>
                    <a:p>
                      <a:pPr algn="ctr" fontAlgn="b"/>
                      <a:r>
                        <a:rPr lang="en-US" sz="1100" b="0" i="0" u="none" strike="noStrike">
                          <a:solidFill>
                            <a:srgbClr val="000000"/>
                          </a:solidFill>
                          <a:effectLst/>
                          <a:latin typeface="Calibri" panose="020F0502020204030204" pitchFamily="34" charset="0"/>
                        </a:rPr>
                        <a:t>RG60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854854"/>
                  </a:ext>
                </a:extLst>
              </a:tr>
              <a:tr h="190500">
                <a:tc>
                  <a:txBody>
                    <a:bodyPr/>
                    <a:lstStyle/>
                    <a:p>
                      <a:pPr algn="ctr" fontAlgn="b"/>
                      <a:r>
                        <a:rPr lang="en-US" sz="1100" b="0" i="0" u="none" strike="noStrike">
                          <a:solidFill>
                            <a:srgbClr val="000000"/>
                          </a:solidFill>
                          <a:effectLst/>
                          <a:latin typeface="Calibri" panose="020F0502020204030204" pitchFamily="34" charset="0"/>
                        </a:rPr>
                        <a:t>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946902"/>
                  </a:ext>
                </a:extLst>
              </a:tr>
              <a:tr h="190500">
                <a:tc>
                  <a:txBody>
                    <a:bodyPr/>
                    <a:lstStyle/>
                    <a:p>
                      <a:pPr algn="ctr" fontAlgn="b"/>
                      <a:r>
                        <a:rPr lang="en-US" sz="1100" b="0" i="0" u="none" strike="noStrike">
                          <a:solidFill>
                            <a:srgbClr val="000000"/>
                          </a:solidFill>
                          <a:effectLst/>
                          <a:latin typeface="Calibri" panose="020F0502020204030204" pitchFamily="34" charset="0"/>
                        </a:rPr>
                        <a:t>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862564"/>
                  </a:ext>
                </a:extLst>
              </a:tr>
              <a:tr h="190500">
                <a:tc>
                  <a:txBody>
                    <a:bodyPr/>
                    <a:lstStyle/>
                    <a:p>
                      <a:pPr algn="ctr" fontAlgn="b"/>
                      <a:r>
                        <a:rPr lang="en-US" sz="1100" b="0" i="0" u="none" strike="noStrike">
                          <a:solidFill>
                            <a:srgbClr val="000000"/>
                          </a:solidFill>
                          <a:effectLst/>
                          <a:latin typeface="Calibri" panose="020F0502020204030204" pitchFamily="34" charset="0"/>
                        </a:rPr>
                        <a:t>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391710"/>
                  </a:ext>
                </a:extLst>
              </a:tr>
              <a:tr h="190500">
                <a:tc>
                  <a:txBody>
                    <a:bodyPr/>
                    <a:lstStyle/>
                    <a:p>
                      <a:pPr algn="ctr" fontAlgn="b"/>
                      <a:r>
                        <a:rPr lang="en-US" sz="1100" b="0" i="0" u="none" strike="noStrike">
                          <a:solidFill>
                            <a:srgbClr val="000000"/>
                          </a:solidFill>
                          <a:effectLst/>
                          <a:latin typeface="Calibri" panose="020F0502020204030204" pitchFamily="34" charset="0"/>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682253"/>
                  </a:ext>
                </a:extLst>
              </a:tr>
              <a:tr h="190500">
                <a:tc>
                  <a:txBody>
                    <a:bodyPr/>
                    <a:lstStyle/>
                    <a:p>
                      <a:pPr algn="ctr" fontAlgn="b"/>
                      <a:r>
                        <a:rPr lang="en-US" sz="1100" b="0" i="0" u="none" strike="noStrike">
                          <a:solidFill>
                            <a:srgbClr val="000000"/>
                          </a:solidFill>
                          <a:effectLst/>
                          <a:latin typeface="Calibri" panose="020F0502020204030204" pitchFamily="34" charset="0"/>
                        </a:rPr>
                        <a:t>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25697"/>
                  </a:ext>
                </a:extLst>
              </a:tr>
              <a:tr h="190500">
                <a:tc>
                  <a:txBody>
                    <a:bodyPr/>
                    <a:lstStyle/>
                    <a:p>
                      <a:pPr algn="ctr" fontAlgn="b"/>
                      <a:r>
                        <a:rPr lang="en-US" sz="1100" b="0" i="0" u="none" strike="noStrike">
                          <a:solidFill>
                            <a:srgbClr val="000000"/>
                          </a:solidFill>
                          <a:effectLst/>
                          <a:latin typeface="Calibri" panose="020F0502020204030204" pitchFamily="34" charset="0"/>
                        </a:rPr>
                        <a:t>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210654"/>
                  </a:ext>
                </a:extLst>
              </a:tr>
              <a:tr h="190500">
                <a:tc>
                  <a:txBody>
                    <a:bodyPr/>
                    <a:lstStyle/>
                    <a:p>
                      <a:pPr algn="ctr" fontAlgn="b"/>
                      <a:r>
                        <a:rPr lang="en-US" sz="1100" b="0" i="0" u="none" strike="noStrike">
                          <a:solidFill>
                            <a:srgbClr val="000000"/>
                          </a:solidFill>
                          <a:effectLst/>
                          <a:latin typeface="Calibri" panose="020F0502020204030204" pitchFamily="34" charset="0"/>
                        </a:rPr>
                        <a:t>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757459"/>
                  </a:ext>
                </a:extLst>
              </a:tr>
              <a:tr h="190500">
                <a:tc>
                  <a:txBody>
                    <a:bodyPr/>
                    <a:lstStyle/>
                    <a:p>
                      <a:pPr algn="ctr" fontAlgn="b"/>
                      <a:r>
                        <a:rPr lang="en-US" sz="1100" b="0" i="0" u="none" strike="noStrike">
                          <a:solidFill>
                            <a:srgbClr val="000000"/>
                          </a:solidFill>
                          <a:effectLst/>
                          <a:latin typeface="Calibri" panose="020F0502020204030204" pitchFamily="34" charset="0"/>
                        </a:rPr>
                        <a:t>671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546430"/>
                  </a:ext>
                </a:extLst>
              </a:tr>
              <a:tr h="190500">
                <a:tc>
                  <a:txBody>
                    <a:bodyPr/>
                    <a:lstStyle/>
                    <a:p>
                      <a:pPr algn="ctr" fontAlgn="b"/>
                      <a:r>
                        <a:rPr lang="en-US" sz="1100" b="0" i="0" u="none" strike="noStrike">
                          <a:solidFill>
                            <a:srgbClr val="000000"/>
                          </a:solidFill>
                          <a:effectLst/>
                          <a:latin typeface="Calibri" panose="020F0502020204030204" pitchFamily="34" charset="0"/>
                        </a:rPr>
                        <a:t>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941572"/>
                  </a:ext>
                </a:extLst>
              </a:tr>
              <a:tr h="190500">
                <a:tc>
                  <a:txBody>
                    <a:bodyPr/>
                    <a:lstStyle/>
                    <a:p>
                      <a:pPr algn="ctr" fontAlgn="b"/>
                      <a:r>
                        <a:rPr lang="en-US" sz="1100" b="0" i="0" u="none" strike="noStrike">
                          <a:solidFill>
                            <a:srgbClr val="000000"/>
                          </a:solidFill>
                          <a:effectLst/>
                          <a:latin typeface="Calibri" panose="020F0502020204030204" pitchFamily="34" charset="0"/>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367085"/>
                  </a:ext>
                </a:extLst>
              </a:tr>
              <a:tr h="190500">
                <a:tc>
                  <a:txBody>
                    <a:bodyPr/>
                    <a:lstStyle/>
                    <a:p>
                      <a:pPr algn="ctr" fontAlgn="b"/>
                      <a:r>
                        <a:rPr lang="en-US" sz="1100" b="0" i="0" u="none" strike="noStrike">
                          <a:solidFill>
                            <a:srgbClr val="000000"/>
                          </a:solidFill>
                          <a:effectLst/>
                          <a:latin typeface="Calibri" panose="020F0502020204030204" pitchFamily="34" charset="0"/>
                        </a:rPr>
                        <a:t>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027227"/>
                  </a:ext>
                </a:extLst>
              </a:tr>
              <a:tr h="190500">
                <a:tc>
                  <a:txBody>
                    <a:bodyPr/>
                    <a:lstStyle/>
                    <a:p>
                      <a:pPr algn="ctr" fontAlgn="b"/>
                      <a:r>
                        <a:rPr lang="en-US" sz="1100" b="0" i="0" u="none" strike="noStrike">
                          <a:solidFill>
                            <a:srgbClr val="000000"/>
                          </a:solidFill>
                          <a:effectLst/>
                          <a:latin typeface="Calibri" panose="020F0502020204030204" pitchFamily="34"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270807"/>
                  </a:ext>
                </a:extLst>
              </a:tr>
            </a:tbl>
          </a:graphicData>
        </a:graphic>
      </p:graphicFrame>
      <p:sp>
        <p:nvSpPr>
          <p:cNvPr id="20" name="Rectangle 19"/>
          <p:cNvSpPr/>
          <p:nvPr/>
        </p:nvSpPr>
        <p:spPr>
          <a:xfrm>
            <a:off x="600092" y="1524000"/>
            <a:ext cx="4505308" cy="1600438"/>
          </a:xfrm>
          <a:prstGeom prst="rect">
            <a:avLst/>
          </a:prstGeom>
        </p:spPr>
        <p:txBody>
          <a:bodyPr wrap="square">
            <a:spAutoFit/>
          </a:bodyPr>
          <a:lstStyle/>
          <a:p>
            <a:pPr lvl="0"/>
            <a:r>
              <a:rPr lang="en-US" sz="1400" dirty="0">
                <a:solidFill>
                  <a:srgbClr val="000000"/>
                </a:solidFill>
                <a:latin typeface="Calibri" panose="020F0502020204030204" pitchFamily="34" charset="0"/>
              </a:rPr>
              <a:t>// Solve</a:t>
            </a:r>
          </a:p>
          <a:p>
            <a:pPr lvl="0"/>
            <a:r>
              <a:rPr lang="en-US" sz="1400" dirty="0">
                <a:solidFill>
                  <a:srgbClr val="000000"/>
                </a:solidFill>
                <a:latin typeface="Calibri" panose="020F0502020204030204" pitchFamily="34" charset="0"/>
              </a:rPr>
              <a:t>Set Voltagebases=[115, 4.16, .48]</a:t>
            </a:r>
          </a:p>
          <a:p>
            <a:pPr lvl="0"/>
            <a:r>
              <a:rPr lang="en-US" sz="1400" dirty="0">
                <a:solidFill>
                  <a:srgbClr val="000000"/>
                </a:solidFill>
                <a:latin typeface="Calibri" panose="020F0502020204030204" pitchFamily="34" charset="0"/>
              </a:rPr>
              <a:t>calcv</a:t>
            </a:r>
          </a:p>
          <a:p>
            <a:pPr lvl="0"/>
            <a:r>
              <a:rPr lang="en-US" sz="1400" dirty="0">
                <a:solidFill>
                  <a:srgbClr val="000000"/>
                </a:solidFill>
                <a:latin typeface="Calibri" panose="020F0502020204030204" pitchFamily="34" charset="0"/>
              </a:rPr>
              <a:t>Set mode=snap</a:t>
            </a:r>
          </a:p>
          <a:p>
            <a:pPr lvl="0"/>
            <a:r>
              <a:rPr lang="en-US" sz="1400" dirty="0">
                <a:solidFill>
                  <a:srgbClr val="000000"/>
                </a:solidFill>
                <a:latin typeface="Calibri" panose="020F0502020204030204" pitchFamily="34" charset="0"/>
              </a:rPr>
              <a:t>Set algorithm=normal</a:t>
            </a:r>
          </a:p>
          <a:p>
            <a:pPr lvl="0"/>
            <a:r>
              <a:rPr lang="en-US" sz="1400" dirty="0">
                <a:solidFill>
                  <a:srgbClr val="000000"/>
                </a:solidFill>
                <a:latin typeface="Calibri" panose="020F0502020204030204" pitchFamily="34" charset="0"/>
              </a:rPr>
              <a:t>Solve</a:t>
            </a:r>
          </a:p>
          <a:p>
            <a:pPr lvl="0"/>
            <a:r>
              <a:rPr lang="en-US" sz="1400" dirty="0" err="1">
                <a:solidFill>
                  <a:srgbClr val="000000"/>
                </a:solidFill>
                <a:latin typeface="Calibri" panose="020F0502020204030204" pitchFamily="34" charset="0"/>
              </a:rPr>
              <a:t>BusCoords</a:t>
            </a:r>
            <a:r>
              <a:rPr lang="en-US" sz="1400" dirty="0">
                <a:solidFill>
                  <a:srgbClr val="000000"/>
                </a:solidFill>
                <a:latin typeface="Calibri" panose="020F0502020204030204" pitchFamily="34" charset="0"/>
              </a:rPr>
              <a:t> IEEE13Node_BusXY.csv</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1" name="Title 1"/>
          <p:cNvSpPr txBox="1">
            <a:spLocks/>
          </p:cNvSpPr>
          <p:nvPr/>
        </p:nvSpPr>
        <p:spPr bwMode="auto">
          <a:xfrm>
            <a:off x="533400" y="3429000"/>
            <a:ext cx="4495800" cy="461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defRPr/>
            </a:pPr>
            <a:r>
              <a:rPr lang="en-US" sz="2400" kern="0" dirty="0">
                <a:latin typeface="Times New Roman" panose="02020603050405020304" pitchFamily="18" charset="0"/>
                <a:cs typeface="Times New Roman" panose="02020603050405020304" pitchFamily="18" charset="0"/>
              </a:rPr>
              <a:t>Set algorithm=normal</a:t>
            </a:r>
          </a:p>
        </p:txBody>
      </p:sp>
      <p:sp>
        <p:nvSpPr>
          <p:cNvPr id="22" name="TextBox 21"/>
          <p:cNvSpPr txBox="1"/>
          <p:nvPr/>
        </p:nvSpPr>
        <p:spPr>
          <a:xfrm>
            <a:off x="829962" y="3886200"/>
            <a:ext cx="6332838" cy="369332"/>
          </a:xfrm>
          <a:prstGeom prst="rect">
            <a:avLst/>
          </a:prstGeom>
          <a:noFill/>
        </p:spPr>
        <p:txBody>
          <a:bodyPr wrap="square" rtlCol="0">
            <a:spAutoFit/>
          </a:bodyPr>
          <a:lstStyle/>
          <a:p>
            <a:pPr lvl="0" algn="just">
              <a:defRPr/>
            </a:pPr>
            <a:r>
              <a:rPr lang="en-US" sz="1800" dirty="0">
                <a:solidFill>
                  <a:srgbClr val="000000"/>
                </a:solidFill>
              </a:rPr>
              <a:t>Specifies the solution algorithm type. </a:t>
            </a:r>
            <a:r>
              <a:rPr lang="en-US" sz="1800" dirty="0">
                <a:latin typeface="Times New Roman" panose="02020603050405020304" pitchFamily="18" charset="0"/>
                <a:cs typeface="Times New Roman" panose="02020603050405020304" pitchFamily="18" charset="0"/>
              </a:rPr>
              <a:t>{Normal | Newton}</a:t>
            </a:r>
            <a:r>
              <a:rPr lang="en-US" sz="1800" dirty="0">
                <a:solidFill>
                  <a:srgbClr val="000000"/>
                </a:solidFill>
              </a:rPr>
              <a:t>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201897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067139"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Show</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781908" cy="1569660"/>
          </a:xfrm>
          <a:prstGeom prst="rect">
            <a:avLst/>
          </a:prstGeom>
        </p:spPr>
        <p:txBody>
          <a:bodyPr wrap="square">
            <a:spAutoFit/>
          </a:bodyPr>
          <a:lstStyle/>
          <a:p>
            <a:pPr lvl="0"/>
            <a:r>
              <a:rPr lang="en-US" sz="1600" dirty="0">
                <a:solidFill>
                  <a:srgbClr val="000000"/>
                </a:solidFill>
                <a:latin typeface="Calibri" panose="020F0502020204030204" pitchFamily="34" charset="0"/>
              </a:rPr>
              <a:t>//  Show</a:t>
            </a:r>
          </a:p>
          <a:p>
            <a:pPr lvl="0"/>
            <a:r>
              <a:rPr lang="en-US" sz="1600" dirty="0">
                <a:solidFill>
                  <a:srgbClr val="000000"/>
                </a:solidFill>
                <a:latin typeface="Calibri" panose="020F0502020204030204" pitchFamily="34" charset="0"/>
              </a:rPr>
              <a:t>Show Voltages LN Nodes</a:t>
            </a:r>
          </a:p>
          <a:p>
            <a:pPr lvl="0"/>
            <a:r>
              <a:rPr lang="en-US" sz="1600" dirty="0">
                <a:solidFill>
                  <a:srgbClr val="000000"/>
                </a:solidFill>
                <a:latin typeface="Calibri" panose="020F0502020204030204" pitchFamily="34" charset="0"/>
              </a:rPr>
              <a:t>Show Currents Elem</a:t>
            </a:r>
          </a:p>
          <a:p>
            <a:pPr lvl="0"/>
            <a:r>
              <a:rPr lang="en-US" sz="1600" dirty="0">
                <a:solidFill>
                  <a:srgbClr val="000000"/>
                </a:solidFill>
                <a:latin typeface="Calibri" panose="020F0502020204030204" pitchFamily="34" charset="0"/>
              </a:rPr>
              <a:t>Show Powers kVA Elem</a:t>
            </a:r>
          </a:p>
          <a:p>
            <a:pPr lvl="0"/>
            <a:r>
              <a:rPr lang="en-US" sz="1600" dirty="0">
                <a:solidFill>
                  <a:srgbClr val="000000"/>
                </a:solidFill>
                <a:latin typeface="Calibri" panose="020F0502020204030204" pitchFamily="34" charset="0"/>
              </a:rPr>
              <a:t>Show Losses</a:t>
            </a:r>
          </a:p>
          <a:p>
            <a:pPr lvl="0"/>
            <a:r>
              <a:rPr lang="en-US" sz="1600" dirty="0">
                <a:solidFill>
                  <a:srgbClr val="000000"/>
                </a:solidFill>
                <a:latin typeface="Calibri" panose="020F0502020204030204" pitchFamily="34" charset="0"/>
              </a:rPr>
              <a:t>Show Taps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8" name="Rectangle 2"/>
          <p:cNvSpPr>
            <a:spLocks noChangeArrowheads="1"/>
          </p:cNvSpPr>
          <p:nvPr/>
        </p:nvSpPr>
        <p:spPr bwMode="auto">
          <a:xfrm>
            <a:off x="548640" y="3257743"/>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556260" y="4522842"/>
            <a:ext cx="5334000" cy="430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Show Voltages LN Nodes</a:t>
            </a:r>
          </a:p>
        </p:txBody>
      </p:sp>
      <p:sp>
        <p:nvSpPr>
          <p:cNvPr id="16" name="TextBox 15"/>
          <p:cNvSpPr txBox="1"/>
          <p:nvPr/>
        </p:nvSpPr>
        <p:spPr>
          <a:xfrm>
            <a:off x="828692" y="4876800"/>
            <a:ext cx="8315308" cy="369332"/>
          </a:xfrm>
          <a:prstGeom prst="rect">
            <a:avLst/>
          </a:prstGeom>
          <a:noFill/>
        </p:spPr>
        <p:txBody>
          <a:bodyPr wrap="square" rtlCol="0">
            <a:spAutoFit/>
          </a:bodyPr>
          <a:lstStyle/>
          <a:p>
            <a:pPr lvl="0" algn="just"/>
            <a:r>
              <a:rPr lang="en-US" sz="1800" dirty="0"/>
              <a:t>Shows the line-to-ground voltages by node. (Report)</a:t>
            </a:r>
          </a:p>
        </p:txBody>
      </p:sp>
      <p:sp>
        <p:nvSpPr>
          <p:cNvPr id="17" name="Title 1"/>
          <p:cNvSpPr txBox="1">
            <a:spLocks/>
          </p:cNvSpPr>
          <p:nvPr/>
        </p:nvSpPr>
        <p:spPr bwMode="auto">
          <a:xfrm>
            <a:off x="571500" y="5257800"/>
            <a:ext cx="5334000" cy="419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Show Currents Elem</a:t>
            </a:r>
          </a:p>
        </p:txBody>
      </p:sp>
      <p:sp>
        <p:nvSpPr>
          <p:cNvPr id="19" name="TextBox 18"/>
          <p:cNvSpPr txBox="1"/>
          <p:nvPr/>
        </p:nvSpPr>
        <p:spPr>
          <a:xfrm>
            <a:off x="829962" y="5638800"/>
            <a:ext cx="6332838" cy="677108"/>
          </a:xfrm>
          <a:prstGeom prst="rect">
            <a:avLst/>
          </a:prstGeom>
          <a:noFill/>
        </p:spPr>
        <p:txBody>
          <a:bodyPr wrap="square" rtlCol="0">
            <a:spAutoFit/>
          </a:bodyPr>
          <a:lstStyle/>
          <a:p>
            <a:pPr algn="just"/>
            <a:r>
              <a:rPr lang="en-US" sz="1800" dirty="0"/>
              <a:t>Shows currents of circuit elements. (Report)</a:t>
            </a:r>
          </a:p>
          <a:p>
            <a:pPr lvl="0" algn="just"/>
            <a:endParaRPr lang="en-US" sz="2000" dirty="0"/>
          </a:p>
        </p:txBody>
      </p:sp>
      <p:sp>
        <p:nvSpPr>
          <p:cNvPr id="2" name="Rectangle 1"/>
          <p:cNvSpPr/>
          <p:nvPr/>
        </p:nvSpPr>
        <p:spPr>
          <a:xfrm>
            <a:off x="659130" y="3617570"/>
            <a:ext cx="8027670" cy="923330"/>
          </a:xfrm>
          <a:prstGeom prst="rect">
            <a:avLst/>
          </a:prstGeom>
        </p:spPr>
        <p:txBody>
          <a:bodyPr wrap="square">
            <a:spAutoFit/>
          </a:bodyPr>
          <a:lstStyle/>
          <a:p>
            <a:r>
              <a:rPr lang="en-US" sz="1800" dirty="0"/>
              <a:t>The Show command generally writes a text file report of the specified quantity for the most recent solution, and opens a viewer (the default Editor ‐‐ e.g., Notepad or some other editor) to display the file. </a:t>
            </a:r>
          </a:p>
        </p:txBody>
      </p:sp>
    </p:spTree>
    <p:extLst>
      <p:ext uri="{BB962C8B-B14F-4D97-AF65-F5344CB8AC3E}">
        <p14:creationId xmlns:p14="http://schemas.microsoft.com/office/powerpoint/2010/main" val="3837390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067139"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Show</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8696308"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en-US" sz="1600" dirty="0">
                <a:solidFill>
                  <a:srgbClr val="000000"/>
                </a:solidFill>
                <a:latin typeface="Calibri" panose="020F0502020204030204" pitchFamily="34" charset="0"/>
              </a:rPr>
              <a:t>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Show Voltages LN Nodes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Show Currents Elem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Show Powers kVA Elem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Show Losses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Show Taps</a:t>
            </a:r>
          </a:p>
        </p:txBody>
      </p:sp>
      <p:sp>
        <p:nvSpPr>
          <p:cNvPr id="28" name="Rectangle 2"/>
          <p:cNvSpPr>
            <a:spLocks noChangeArrowheads="1"/>
          </p:cNvSpPr>
          <p:nvPr/>
        </p:nvSpPr>
        <p:spPr bwMode="auto">
          <a:xfrm>
            <a:off x="548640" y="3257743"/>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551242" y="4317705"/>
            <a:ext cx="5334000" cy="4530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Show Losses</a:t>
            </a:r>
          </a:p>
        </p:txBody>
      </p:sp>
      <p:sp>
        <p:nvSpPr>
          <p:cNvPr id="20" name="TextBox 19"/>
          <p:cNvSpPr txBox="1"/>
          <p:nvPr/>
        </p:nvSpPr>
        <p:spPr>
          <a:xfrm>
            <a:off x="829962" y="4692903"/>
            <a:ext cx="6332838" cy="369332"/>
          </a:xfrm>
          <a:prstGeom prst="rect">
            <a:avLst/>
          </a:prstGeom>
          <a:noFill/>
        </p:spPr>
        <p:txBody>
          <a:bodyPr wrap="square" rtlCol="0">
            <a:spAutoFit/>
          </a:bodyPr>
          <a:lstStyle/>
          <a:p>
            <a:pPr algn="just"/>
            <a:r>
              <a:rPr lang="en-US" sz="1800" dirty="0"/>
              <a:t>Shows losses of power delivery elements. (Report)</a:t>
            </a:r>
          </a:p>
        </p:txBody>
      </p:sp>
      <p:sp>
        <p:nvSpPr>
          <p:cNvPr id="21" name="Title 1"/>
          <p:cNvSpPr txBox="1">
            <a:spLocks/>
          </p:cNvSpPr>
          <p:nvPr/>
        </p:nvSpPr>
        <p:spPr bwMode="auto">
          <a:xfrm>
            <a:off x="525780" y="3563167"/>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Show Powers kVA Elem</a:t>
            </a:r>
          </a:p>
        </p:txBody>
      </p:sp>
      <p:sp>
        <p:nvSpPr>
          <p:cNvPr id="22" name="TextBox 21"/>
          <p:cNvSpPr txBox="1"/>
          <p:nvPr/>
        </p:nvSpPr>
        <p:spPr>
          <a:xfrm>
            <a:off x="830580" y="4011618"/>
            <a:ext cx="6865620" cy="369332"/>
          </a:xfrm>
          <a:prstGeom prst="rect">
            <a:avLst/>
          </a:prstGeom>
          <a:noFill/>
        </p:spPr>
        <p:txBody>
          <a:bodyPr wrap="square" rtlCol="0">
            <a:spAutoFit/>
          </a:bodyPr>
          <a:lstStyle/>
          <a:p>
            <a:pPr algn="just"/>
            <a:r>
              <a:rPr lang="en-US" sz="1800" dirty="0"/>
              <a:t>Shows powers of circuit elements in kVA. (Report)</a:t>
            </a:r>
          </a:p>
        </p:txBody>
      </p:sp>
      <p:sp>
        <p:nvSpPr>
          <p:cNvPr id="23" name="Title 1"/>
          <p:cNvSpPr txBox="1">
            <a:spLocks/>
          </p:cNvSpPr>
          <p:nvPr/>
        </p:nvSpPr>
        <p:spPr bwMode="auto">
          <a:xfrm>
            <a:off x="563880" y="5059039"/>
            <a:ext cx="5334000" cy="414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Show Taps</a:t>
            </a:r>
          </a:p>
        </p:txBody>
      </p:sp>
      <p:sp>
        <p:nvSpPr>
          <p:cNvPr id="24" name="TextBox 23"/>
          <p:cNvSpPr txBox="1"/>
          <p:nvPr/>
        </p:nvSpPr>
        <p:spPr>
          <a:xfrm>
            <a:off x="828692" y="5459149"/>
            <a:ext cx="7858108" cy="369332"/>
          </a:xfrm>
          <a:prstGeom prst="rect">
            <a:avLst/>
          </a:prstGeom>
          <a:noFill/>
        </p:spPr>
        <p:txBody>
          <a:bodyPr wrap="square" rtlCol="0">
            <a:spAutoFit/>
          </a:bodyPr>
          <a:lstStyle/>
          <a:p>
            <a:pPr algn="just"/>
            <a:r>
              <a:rPr lang="en-US" sz="1800" dirty="0"/>
              <a:t>Shows the controlled transformer’s tap positions. (Report)</a:t>
            </a:r>
          </a:p>
        </p:txBody>
      </p:sp>
    </p:spTree>
    <p:extLst>
      <p:ext uri="{BB962C8B-B14F-4D97-AF65-F5344CB8AC3E}">
        <p14:creationId xmlns:p14="http://schemas.microsoft.com/office/powerpoint/2010/main" val="166397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264367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Given Parameters </a:t>
            </a:r>
            <a:endParaRPr kumimoji="0" lang="en-US" sz="2800" b="1" i="0" u="none" strike="noStrike" kern="1200" cap="none" spc="0" normalizeH="0" baseline="0" noProof="0" dirty="0">
              <a:ln>
                <a:noFill/>
              </a:ln>
              <a:solidFill>
                <a:srgbClr val="000000"/>
              </a:solidFill>
              <a:effectLst/>
              <a:uLnTx/>
              <a:uFillTx/>
              <a:latin typeface="Times" charset="0"/>
              <a:ea typeface="+mn-ea"/>
              <a:cs typeface="+mn-cs"/>
            </a:endParaRPr>
          </a:p>
        </p:txBody>
      </p:sp>
      <p:graphicFrame>
        <p:nvGraphicFramePr>
          <p:cNvPr id="2" name="Table 1"/>
          <p:cNvGraphicFramePr>
            <a:graphicFrameLocks noGrp="1"/>
          </p:cNvGraphicFramePr>
          <p:nvPr/>
        </p:nvGraphicFramePr>
        <p:xfrm>
          <a:off x="914400" y="1889787"/>
          <a:ext cx="3276600" cy="1691613"/>
        </p:xfrm>
        <a:graphic>
          <a:graphicData uri="http://schemas.openxmlformats.org/drawingml/2006/table">
            <a:tbl>
              <a:tblPr/>
              <a:tblGrid>
                <a:gridCol w="532273">
                  <a:extLst>
                    <a:ext uri="{9D8B030D-6E8A-4147-A177-3AD203B41FA5}">
                      <a16:colId xmlns:a16="http://schemas.microsoft.com/office/drawing/2014/main" val="1534137085"/>
                    </a:ext>
                  </a:extLst>
                </a:gridCol>
                <a:gridCol w="595521">
                  <a:extLst>
                    <a:ext uri="{9D8B030D-6E8A-4147-A177-3AD203B41FA5}">
                      <a16:colId xmlns:a16="http://schemas.microsoft.com/office/drawing/2014/main" val="1376805896"/>
                    </a:ext>
                  </a:extLst>
                </a:gridCol>
                <a:gridCol w="906836">
                  <a:extLst>
                    <a:ext uri="{9D8B030D-6E8A-4147-A177-3AD203B41FA5}">
                      <a16:colId xmlns:a16="http://schemas.microsoft.com/office/drawing/2014/main" val="1425590541"/>
                    </a:ext>
                  </a:extLst>
                </a:gridCol>
                <a:gridCol w="634949">
                  <a:extLst>
                    <a:ext uri="{9D8B030D-6E8A-4147-A177-3AD203B41FA5}">
                      <a16:colId xmlns:a16="http://schemas.microsoft.com/office/drawing/2014/main" val="3305573553"/>
                    </a:ext>
                  </a:extLst>
                </a:gridCol>
                <a:gridCol w="607021">
                  <a:extLst>
                    <a:ext uri="{9D8B030D-6E8A-4147-A177-3AD203B41FA5}">
                      <a16:colId xmlns:a16="http://schemas.microsoft.com/office/drawing/2014/main" val="1581265803"/>
                    </a:ext>
                  </a:extLst>
                </a:gridCol>
              </a:tblGrid>
              <a:tr h="241659">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Config</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Phasing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Phase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Neutral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Spacing</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60592544"/>
                  </a:ext>
                </a:extLst>
              </a:tr>
              <a:tr h="241659">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ACSR</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ACSR</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218386144"/>
                  </a:ext>
                </a:extLst>
              </a:tr>
              <a:tr h="241659">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 C N</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556,500 26/7</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 6/1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934996"/>
                  </a:ext>
                </a:extLst>
              </a:tr>
              <a:tr h="241659">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602</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 B 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 6/1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 6/1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034664"/>
                  </a:ext>
                </a:extLst>
              </a:tr>
              <a:tr h="241659">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603</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B 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184666"/>
                  </a:ext>
                </a:extLst>
              </a:tr>
              <a:tr h="241659">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604</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C 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505</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019126"/>
                  </a:ext>
                </a:extLst>
              </a:tr>
              <a:tr h="241659">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034797"/>
                  </a:ext>
                </a:extLst>
              </a:tr>
            </a:tbl>
          </a:graphicData>
        </a:graphic>
      </p:graphicFrame>
      <p:sp>
        <p:nvSpPr>
          <p:cNvPr id="3" name="Rectangle 1"/>
          <p:cNvSpPr>
            <a:spLocks noChangeArrowheads="1"/>
          </p:cNvSpPr>
          <p:nvPr/>
        </p:nvSpPr>
        <p:spPr bwMode="auto">
          <a:xfrm>
            <a:off x="839645" y="1447800"/>
            <a:ext cx="373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Overhead Line Configuration Data:</a:t>
            </a:r>
            <a:endParaRPr kumimoji="0" lang="en-US" alt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Table 7"/>
          <p:cNvGraphicFramePr>
            <a:graphicFrameLocks noGrp="1"/>
          </p:cNvGraphicFramePr>
          <p:nvPr/>
        </p:nvGraphicFramePr>
        <p:xfrm>
          <a:off x="839645" y="4754721"/>
          <a:ext cx="3352799" cy="807879"/>
        </p:xfrm>
        <a:graphic>
          <a:graphicData uri="http://schemas.openxmlformats.org/drawingml/2006/table">
            <a:tbl>
              <a:tblPr/>
              <a:tblGrid>
                <a:gridCol w="524932">
                  <a:extLst>
                    <a:ext uri="{9D8B030D-6E8A-4147-A177-3AD203B41FA5}">
                      <a16:colId xmlns:a16="http://schemas.microsoft.com/office/drawing/2014/main" val="4092333474"/>
                    </a:ext>
                  </a:extLst>
                </a:gridCol>
                <a:gridCol w="580075">
                  <a:extLst>
                    <a:ext uri="{9D8B030D-6E8A-4147-A177-3AD203B41FA5}">
                      <a16:colId xmlns:a16="http://schemas.microsoft.com/office/drawing/2014/main" val="2629908863"/>
                    </a:ext>
                  </a:extLst>
                </a:gridCol>
                <a:gridCol w="1091809">
                  <a:extLst>
                    <a:ext uri="{9D8B030D-6E8A-4147-A177-3AD203B41FA5}">
                      <a16:colId xmlns:a16="http://schemas.microsoft.com/office/drawing/2014/main" val="175407747"/>
                    </a:ext>
                  </a:extLst>
                </a:gridCol>
                <a:gridCol w="564240">
                  <a:extLst>
                    <a:ext uri="{9D8B030D-6E8A-4147-A177-3AD203B41FA5}">
                      <a16:colId xmlns:a16="http://schemas.microsoft.com/office/drawing/2014/main" val="2478373229"/>
                    </a:ext>
                  </a:extLst>
                </a:gridCol>
                <a:gridCol w="591743">
                  <a:extLst>
                    <a:ext uri="{9D8B030D-6E8A-4147-A177-3AD203B41FA5}">
                      <a16:colId xmlns:a16="http://schemas.microsoft.com/office/drawing/2014/main" val="2678347269"/>
                    </a:ext>
                  </a:extLst>
                </a:gridCol>
              </a:tblGrid>
              <a:tr h="300970">
                <a:tc>
                  <a:txBody>
                    <a:bodyPr/>
                    <a:lstStyle/>
                    <a:p>
                      <a:pPr marL="0" marR="0" algn="ctr">
                        <a:spcBef>
                          <a:spcPts val="0"/>
                        </a:spcBef>
                        <a:spcAft>
                          <a:spcPts val="0"/>
                        </a:spcAft>
                      </a:pP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Config</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Phasing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Cable</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Neutral </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Space ID</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348979705"/>
                  </a:ext>
                </a:extLst>
              </a:tr>
              <a:tr h="308630">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606</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B C N</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250,000 AA, CN</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None</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68128"/>
                  </a:ext>
                </a:extLst>
              </a:tr>
              <a:tr h="198279">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607</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N</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AA, TS</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Cu</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439412"/>
                  </a:ext>
                </a:extLst>
              </a:tr>
            </a:tbl>
          </a:graphicData>
        </a:graphic>
      </p:graphicFrame>
      <p:sp>
        <p:nvSpPr>
          <p:cNvPr id="10" name="Rectangle 2"/>
          <p:cNvSpPr>
            <a:spLocks noChangeArrowheads="1"/>
          </p:cNvSpPr>
          <p:nvPr/>
        </p:nvSpPr>
        <p:spPr bwMode="auto">
          <a:xfrm>
            <a:off x="667127" y="4325580"/>
            <a:ext cx="3908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Underground Line Configuration Data:</a:t>
            </a:r>
          </a:p>
        </p:txBody>
      </p:sp>
      <p:graphicFrame>
        <p:nvGraphicFramePr>
          <p:cNvPr id="7" name="Table 6"/>
          <p:cNvGraphicFramePr>
            <a:graphicFrameLocks noGrp="1"/>
          </p:cNvGraphicFramePr>
          <p:nvPr/>
        </p:nvGraphicFramePr>
        <p:xfrm>
          <a:off x="4876798" y="1525614"/>
          <a:ext cx="3505201" cy="3045211"/>
        </p:xfrm>
        <a:graphic>
          <a:graphicData uri="http://schemas.openxmlformats.org/drawingml/2006/table">
            <a:tbl>
              <a:tblPr/>
              <a:tblGrid>
                <a:gridCol w="663000">
                  <a:extLst>
                    <a:ext uri="{9D8B030D-6E8A-4147-A177-3AD203B41FA5}">
                      <a16:colId xmlns:a16="http://schemas.microsoft.com/office/drawing/2014/main" val="1676774900"/>
                    </a:ext>
                  </a:extLst>
                </a:gridCol>
                <a:gridCol w="624423">
                  <a:extLst>
                    <a:ext uri="{9D8B030D-6E8A-4147-A177-3AD203B41FA5}">
                      <a16:colId xmlns:a16="http://schemas.microsoft.com/office/drawing/2014/main" val="2516181946"/>
                    </a:ext>
                  </a:extLst>
                </a:gridCol>
                <a:gridCol w="805648">
                  <a:extLst>
                    <a:ext uri="{9D8B030D-6E8A-4147-A177-3AD203B41FA5}">
                      <a16:colId xmlns:a16="http://schemas.microsoft.com/office/drawing/2014/main" val="1299800121"/>
                    </a:ext>
                  </a:extLst>
                </a:gridCol>
                <a:gridCol w="706065">
                  <a:extLst>
                    <a:ext uri="{9D8B030D-6E8A-4147-A177-3AD203B41FA5}">
                      <a16:colId xmlns:a16="http://schemas.microsoft.com/office/drawing/2014/main" val="56801718"/>
                    </a:ext>
                  </a:extLst>
                </a:gridCol>
                <a:gridCol w="706065">
                  <a:extLst>
                    <a:ext uri="{9D8B030D-6E8A-4147-A177-3AD203B41FA5}">
                      <a16:colId xmlns:a16="http://schemas.microsoft.com/office/drawing/2014/main" val="1778068137"/>
                    </a:ext>
                  </a:extLst>
                </a:gridCol>
              </a:tblGrid>
              <a:tr h="234247">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Bus A</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Bus B</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Length(ft.)</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Config</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Phasing</a:t>
                      </a:r>
                      <a:endPar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119943402"/>
                  </a:ext>
                </a:extLst>
              </a:tr>
              <a:tr h="234247">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911543"/>
                  </a:ext>
                </a:extLst>
              </a:tr>
              <a:tr h="234247">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602</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06893"/>
                  </a:ext>
                </a:extLst>
              </a:tr>
              <a:tr h="234247">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633</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634</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XFM-1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213099"/>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646</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603</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755449"/>
                  </a:ext>
                </a:extLst>
              </a:tr>
              <a:tr h="234247">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RG60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842188"/>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684</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652</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607</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16468"/>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632</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705451"/>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684</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604</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919380"/>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556988"/>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Switch</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225655"/>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684</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605</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77505"/>
                  </a:ext>
                </a:extLst>
              </a:tr>
              <a:tr h="234247">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692</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606</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A,B,C</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38362"/>
                  </a:ext>
                </a:extLst>
              </a:tr>
            </a:tbl>
          </a:graphicData>
        </a:graphic>
      </p:graphicFrame>
      <p:sp>
        <p:nvSpPr>
          <p:cNvPr id="9" name="Rectangle 1"/>
          <p:cNvSpPr>
            <a:spLocks noChangeArrowheads="1"/>
          </p:cNvSpPr>
          <p:nvPr/>
        </p:nvSpPr>
        <p:spPr bwMode="auto">
          <a:xfrm>
            <a:off x="5486400" y="1126042"/>
            <a:ext cx="304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Line Segment Data:</a:t>
            </a:r>
          </a:p>
        </p:txBody>
      </p:sp>
      <p:graphicFrame>
        <p:nvGraphicFramePr>
          <p:cNvPr id="16" name="Table 15"/>
          <p:cNvGraphicFramePr>
            <a:graphicFrameLocks noGrp="1"/>
          </p:cNvGraphicFramePr>
          <p:nvPr/>
        </p:nvGraphicFramePr>
        <p:xfrm>
          <a:off x="4628083" y="5158660"/>
          <a:ext cx="3753917" cy="609600"/>
        </p:xfrm>
        <a:graphic>
          <a:graphicData uri="http://schemas.openxmlformats.org/drawingml/2006/table">
            <a:tbl>
              <a:tblPr/>
              <a:tblGrid>
                <a:gridCol w="629717">
                  <a:extLst>
                    <a:ext uri="{9D8B030D-6E8A-4147-A177-3AD203B41FA5}">
                      <a16:colId xmlns:a16="http://schemas.microsoft.com/office/drawing/2014/main" val="4092333474"/>
                    </a:ext>
                  </a:extLst>
                </a:gridCol>
                <a:gridCol w="533400">
                  <a:extLst>
                    <a:ext uri="{9D8B030D-6E8A-4147-A177-3AD203B41FA5}">
                      <a16:colId xmlns:a16="http://schemas.microsoft.com/office/drawing/2014/main" val="54632930"/>
                    </a:ext>
                  </a:extLst>
                </a:gridCol>
                <a:gridCol w="685800">
                  <a:extLst>
                    <a:ext uri="{9D8B030D-6E8A-4147-A177-3AD203B41FA5}">
                      <a16:colId xmlns:a16="http://schemas.microsoft.com/office/drawing/2014/main" val="2629908863"/>
                    </a:ext>
                  </a:extLst>
                </a:gridCol>
                <a:gridCol w="609600">
                  <a:extLst>
                    <a:ext uri="{9D8B030D-6E8A-4147-A177-3AD203B41FA5}">
                      <a16:colId xmlns:a16="http://schemas.microsoft.com/office/drawing/2014/main" val="175407747"/>
                    </a:ext>
                  </a:extLst>
                </a:gridCol>
                <a:gridCol w="730582">
                  <a:extLst>
                    <a:ext uri="{9D8B030D-6E8A-4147-A177-3AD203B41FA5}">
                      <a16:colId xmlns:a16="http://schemas.microsoft.com/office/drawing/2014/main" val="2478373229"/>
                    </a:ext>
                  </a:extLst>
                </a:gridCol>
                <a:gridCol w="564818">
                  <a:extLst>
                    <a:ext uri="{9D8B030D-6E8A-4147-A177-3AD203B41FA5}">
                      <a16:colId xmlns:a16="http://schemas.microsoft.com/office/drawing/2014/main" val="2678347269"/>
                    </a:ext>
                  </a:extLst>
                </a:gridCol>
              </a:tblGrid>
              <a:tr h="300970">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 kV.</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Phasing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Angle</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MVAsc3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MVAsc1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348979705"/>
                  </a:ext>
                </a:extLst>
              </a:tr>
              <a:tr h="308630">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B C N</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68128"/>
                  </a:ext>
                </a:extLst>
              </a:tr>
            </a:tbl>
          </a:graphicData>
        </a:graphic>
      </p:graphicFrame>
      <p:sp>
        <p:nvSpPr>
          <p:cNvPr id="17" name="Rectangle 2"/>
          <p:cNvSpPr>
            <a:spLocks noChangeArrowheads="1"/>
          </p:cNvSpPr>
          <p:nvPr/>
        </p:nvSpPr>
        <p:spPr bwMode="auto">
          <a:xfrm>
            <a:off x="5704940" y="4773785"/>
            <a:ext cx="1696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Source Data:</a:t>
            </a:r>
          </a:p>
        </p:txBody>
      </p:sp>
    </p:spTree>
    <p:extLst>
      <p:ext uri="{BB962C8B-B14F-4D97-AF65-F5344CB8AC3E}">
        <p14:creationId xmlns:p14="http://schemas.microsoft.com/office/powerpoint/2010/main" val="3833831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497924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Visualization</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830997"/>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Visualization</a:t>
            </a:r>
          </a:p>
          <a:p>
            <a:pPr lvl="0">
              <a:defRPr/>
            </a:pPr>
            <a:r>
              <a:rPr lang="en-US" sz="1600" dirty="0">
                <a:solidFill>
                  <a:srgbClr val="000000"/>
                </a:solidFill>
                <a:latin typeface="Calibri" panose="020F0502020204030204" pitchFamily="34" charset="0"/>
              </a:rPr>
              <a:t>Visualize what=currents  element=Line.632633</a:t>
            </a:r>
          </a:p>
          <a:p>
            <a:pPr lvl="0">
              <a:defRPr/>
            </a:pPr>
            <a:r>
              <a:rPr lang="en-US" sz="1600" dirty="0">
                <a:solidFill>
                  <a:srgbClr val="000000"/>
                </a:solidFill>
                <a:latin typeface="Calibri" panose="020F0502020204030204" pitchFamily="34" charset="0"/>
              </a:rPr>
              <a:t>Visualize what=voltages  element=Line.632633</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8" name="Rectangle 2"/>
          <p:cNvSpPr>
            <a:spLocks noChangeArrowheads="1"/>
          </p:cNvSpPr>
          <p:nvPr/>
        </p:nvSpPr>
        <p:spPr bwMode="auto">
          <a:xfrm>
            <a:off x="548640" y="2382262"/>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1" name="Title 1"/>
          <p:cNvSpPr txBox="1">
            <a:spLocks/>
          </p:cNvSpPr>
          <p:nvPr/>
        </p:nvSpPr>
        <p:spPr bwMode="auto">
          <a:xfrm>
            <a:off x="525780" y="33528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dirty="0">
                <a:latin typeface="Times New Roman" panose="02020603050405020304" pitchFamily="18" charset="0"/>
                <a:cs typeface="Times New Roman" panose="02020603050405020304" pitchFamily="18" charset="0"/>
              </a:rPr>
              <a:t>What=currents</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2" name="TextBox 21"/>
          <p:cNvSpPr txBox="1"/>
          <p:nvPr/>
        </p:nvSpPr>
        <p:spPr>
          <a:xfrm>
            <a:off x="830580" y="3821668"/>
            <a:ext cx="6865620"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that currents of circuit elements are visualized,</a:t>
            </a:r>
            <a:r>
              <a:rPr kumimoji="0" lang="en-US" sz="1800" b="0" i="0" u="none" strike="noStrike" kern="1200" cap="none" spc="0" normalizeH="0" noProof="0" dirty="0">
                <a:ln>
                  <a:noFill/>
                </a:ln>
                <a:solidFill>
                  <a:srgbClr val="000000"/>
                </a:solidFill>
                <a:effectLst/>
                <a:uLnTx/>
                <a:uFillTx/>
                <a:latin typeface="Times" charset="0"/>
                <a:ea typeface="+mn-ea"/>
                <a:cs typeface="+mn-cs"/>
              </a:rPr>
              <a:t> </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in amps. </a:t>
            </a:r>
          </a:p>
        </p:txBody>
      </p:sp>
      <p:sp>
        <p:nvSpPr>
          <p:cNvPr id="23" name="Title 1"/>
          <p:cNvSpPr txBox="1">
            <a:spLocks/>
          </p:cNvSpPr>
          <p:nvPr/>
        </p:nvSpPr>
        <p:spPr bwMode="auto">
          <a:xfrm>
            <a:off x="563880" y="4157975"/>
            <a:ext cx="5334000" cy="414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en-US" sz="2400" kern="0" dirty="0">
                <a:latin typeface="Times New Roman" panose="02020603050405020304" pitchFamily="18" charset="0"/>
                <a:cs typeface="Times New Roman" panose="02020603050405020304" pitchFamily="18" charset="0"/>
              </a:rPr>
              <a:t>element=Line.632633</a:t>
            </a:r>
          </a:p>
        </p:txBody>
      </p:sp>
      <p:sp>
        <p:nvSpPr>
          <p:cNvPr id="24" name="TextBox 23"/>
          <p:cNvSpPr txBox="1"/>
          <p:nvPr/>
        </p:nvSpPr>
        <p:spPr>
          <a:xfrm>
            <a:off x="828692" y="4583668"/>
            <a:ext cx="785810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which element are visualized. </a:t>
            </a:r>
          </a:p>
        </p:txBody>
      </p:sp>
      <p:sp>
        <p:nvSpPr>
          <p:cNvPr id="2" name="Rectangle 1"/>
          <p:cNvSpPr/>
          <p:nvPr/>
        </p:nvSpPr>
        <p:spPr>
          <a:xfrm>
            <a:off x="609600" y="2799021"/>
            <a:ext cx="8005119" cy="646331"/>
          </a:xfrm>
          <a:prstGeom prst="rect">
            <a:avLst/>
          </a:prstGeom>
        </p:spPr>
        <p:txBody>
          <a:bodyPr wrap="square">
            <a:spAutoFit/>
          </a:bodyPr>
          <a:lstStyle/>
          <a:p>
            <a:r>
              <a:rPr lang="en-US" sz="1800" dirty="0"/>
              <a:t>Shows the currents, voltages, or powers for selected element on a drawing in phasor quantities.</a:t>
            </a:r>
          </a:p>
        </p:txBody>
      </p:sp>
    </p:spTree>
    <p:extLst>
      <p:ext uri="{BB962C8B-B14F-4D97-AF65-F5344CB8AC3E}">
        <p14:creationId xmlns:p14="http://schemas.microsoft.com/office/powerpoint/2010/main" val="2483738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386035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Plot</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1815882"/>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Plot</a:t>
            </a:r>
          </a:p>
          <a:p>
            <a:pPr lvl="0">
              <a:defRPr/>
            </a:pPr>
            <a:r>
              <a:rPr lang="en-US" sz="1600" dirty="0">
                <a:solidFill>
                  <a:srgbClr val="000000"/>
                </a:solidFill>
                <a:latin typeface="Calibri" panose="020F0502020204030204" pitchFamily="34" charset="0"/>
              </a:rPr>
              <a:t>Set </a:t>
            </a:r>
            <a:r>
              <a:rPr lang="en-US" sz="1600" dirty="0" err="1">
                <a:solidFill>
                  <a:srgbClr val="000000"/>
                </a:solidFill>
                <a:latin typeface="Calibri" panose="020F0502020204030204" pitchFamily="34" charset="0"/>
              </a:rPr>
              <a:t>markCapacitors</a:t>
            </a:r>
            <a:r>
              <a:rPr lang="en-US" sz="1600" dirty="0">
                <a:solidFill>
                  <a:srgbClr val="000000"/>
                </a:solidFill>
                <a:latin typeface="Calibri" panose="020F0502020204030204" pitchFamily="34" charset="0"/>
              </a:rPr>
              <a:t>=yes  CapMarkersize=3</a:t>
            </a:r>
          </a:p>
          <a:p>
            <a:pPr lvl="0">
              <a:defRPr/>
            </a:pPr>
            <a:r>
              <a:rPr lang="en-US" sz="1600" dirty="0">
                <a:solidFill>
                  <a:srgbClr val="000000"/>
                </a:solidFill>
                <a:latin typeface="Calibri" panose="020F0502020204030204" pitchFamily="34" charset="0"/>
              </a:rPr>
              <a:t>Set </a:t>
            </a:r>
            <a:r>
              <a:rPr lang="en-US" sz="1600" dirty="0" err="1">
                <a:solidFill>
                  <a:srgbClr val="000000"/>
                </a:solidFill>
                <a:latin typeface="Calibri" panose="020F0502020204030204" pitchFamily="34" charset="0"/>
              </a:rPr>
              <a:t>markRegulators</a:t>
            </a:r>
            <a:r>
              <a:rPr lang="en-US" sz="1600" dirty="0">
                <a:solidFill>
                  <a:srgbClr val="000000"/>
                </a:solidFill>
                <a:latin typeface="Calibri" panose="020F0502020204030204" pitchFamily="34" charset="0"/>
              </a:rPr>
              <a:t>=yes  </a:t>
            </a:r>
            <a:r>
              <a:rPr lang="en-US" sz="1600" dirty="0" err="1">
                <a:solidFill>
                  <a:srgbClr val="000000"/>
                </a:solidFill>
                <a:latin typeface="Calibri" panose="020F0502020204030204" pitchFamily="34" charset="0"/>
              </a:rPr>
              <a:t>RegMarkersize</a:t>
            </a:r>
            <a:r>
              <a:rPr lang="en-US" sz="1600" dirty="0">
                <a:solidFill>
                  <a:srgbClr val="000000"/>
                </a:solidFill>
                <a:latin typeface="Calibri" panose="020F0502020204030204" pitchFamily="34" charset="0"/>
              </a:rPr>
              <a:t>=5</a:t>
            </a:r>
          </a:p>
          <a:p>
            <a:pPr lvl="0">
              <a:defRPr/>
            </a:pPr>
            <a:r>
              <a:rPr lang="en-US" sz="1600" dirty="0" err="1">
                <a:solidFill>
                  <a:srgbClr val="000000"/>
                </a:solidFill>
                <a:latin typeface="Calibri" panose="020F0502020204030204" pitchFamily="34" charset="0"/>
              </a:rPr>
              <a:t>AddBusMarker</a:t>
            </a:r>
            <a:r>
              <a:rPr lang="en-US" sz="1600" dirty="0">
                <a:solidFill>
                  <a:srgbClr val="000000"/>
                </a:solidFill>
                <a:latin typeface="Calibri" panose="020F0502020204030204" pitchFamily="34" charset="0"/>
              </a:rPr>
              <a:t> Bus=632 code=34 color=Red  size=3</a:t>
            </a:r>
          </a:p>
          <a:p>
            <a:pPr lvl="0">
              <a:defRPr/>
            </a:pPr>
            <a:r>
              <a:rPr lang="en-US" sz="1600" dirty="0">
                <a:solidFill>
                  <a:srgbClr val="000000"/>
                </a:solidFill>
                <a:latin typeface="Calibri" panose="020F0502020204030204" pitchFamily="34" charset="0"/>
              </a:rPr>
              <a:t>Plot Circuit Power Max=2000 dots=y labels=n  C1=Blue  1ph=3  </a:t>
            </a:r>
          </a:p>
          <a:p>
            <a:pPr lvl="0">
              <a:defRPr/>
            </a:pPr>
            <a:r>
              <a:rPr lang="en-US" sz="1600" dirty="0">
                <a:solidFill>
                  <a:srgbClr val="000000"/>
                </a:solidFill>
                <a:latin typeface="Calibri" panose="020F0502020204030204" pitchFamily="34" charset="0"/>
              </a:rPr>
              <a:t>Plot circuit Losses Max=0.02 dots=y labels=n subs=n C1=Blue</a:t>
            </a:r>
          </a:p>
          <a:p>
            <a:pPr lvl="0">
              <a:defRPr/>
            </a:pPr>
            <a:r>
              <a:rPr lang="en-US" sz="1600" dirty="0">
                <a:solidFill>
                  <a:srgbClr val="000000"/>
                </a:solidFill>
                <a:latin typeface="Calibri" panose="020F0502020204030204" pitchFamily="34" charset="0"/>
              </a:rPr>
              <a:t>ClearBusMarkers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8" name="Rectangle 2"/>
          <p:cNvSpPr>
            <a:spLocks noChangeArrowheads="1"/>
          </p:cNvSpPr>
          <p:nvPr/>
        </p:nvSpPr>
        <p:spPr bwMode="auto">
          <a:xfrm>
            <a:off x="548640" y="3276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1" name="Title 1"/>
          <p:cNvSpPr txBox="1">
            <a:spLocks/>
          </p:cNvSpPr>
          <p:nvPr/>
        </p:nvSpPr>
        <p:spPr bwMode="auto">
          <a:xfrm>
            <a:off x="525780" y="35814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en-US" sz="2400" kern="0" dirty="0">
                <a:latin typeface="Times New Roman" panose="02020603050405020304" pitchFamily="18" charset="0"/>
                <a:cs typeface="Times New Roman" panose="02020603050405020304" pitchFamily="18" charset="0"/>
              </a:rPr>
              <a:t>Set </a:t>
            </a:r>
            <a:r>
              <a:rPr lang="en-US" sz="2400" kern="0" dirty="0" err="1">
                <a:latin typeface="Times New Roman" panose="02020603050405020304" pitchFamily="18" charset="0"/>
                <a:cs typeface="Times New Roman" panose="02020603050405020304" pitchFamily="18" charset="0"/>
              </a:rPr>
              <a:t>markCapacitors</a:t>
            </a:r>
            <a:r>
              <a:rPr lang="en-US" sz="2400" kern="0" dirty="0">
                <a:latin typeface="Times New Roman" panose="02020603050405020304" pitchFamily="18" charset="0"/>
                <a:cs typeface="Times New Roman" panose="02020603050405020304" pitchFamily="18" charset="0"/>
              </a:rPr>
              <a:t>=yes</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2" name="TextBox 21"/>
          <p:cNvSpPr txBox="1"/>
          <p:nvPr/>
        </p:nvSpPr>
        <p:spPr>
          <a:xfrm>
            <a:off x="830580" y="4038600"/>
            <a:ext cx="7551420" cy="646331"/>
          </a:xfrm>
          <a:prstGeom prst="rect">
            <a:avLst/>
          </a:prstGeom>
          <a:noFill/>
        </p:spPr>
        <p:txBody>
          <a:bodyPr wrap="square" rtlCol="0">
            <a:spAutoFit/>
          </a:bodyPr>
          <a:lstStyle/>
          <a:p>
            <a:pPr lvl="0" algn="just"/>
            <a:r>
              <a:rPr lang="en-US" sz="1800" dirty="0">
                <a:solidFill>
                  <a:srgbClr val="000000"/>
                </a:solidFill>
              </a:rPr>
              <a:t>Marks Capacitor object locations with a symbol. {YES/TRUE | NO/FALSE} Default is NO. </a:t>
            </a:r>
          </a:p>
        </p:txBody>
      </p:sp>
      <p:sp>
        <p:nvSpPr>
          <p:cNvPr id="15" name="Title 1"/>
          <p:cNvSpPr txBox="1">
            <a:spLocks/>
          </p:cNvSpPr>
          <p:nvPr/>
        </p:nvSpPr>
        <p:spPr bwMode="auto">
          <a:xfrm>
            <a:off x="525780" y="4670286"/>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en-US" sz="2400" kern="0" dirty="0">
                <a:latin typeface="Times New Roman" panose="02020603050405020304" pitchFamily="18" charset="0"/>
                <a:cs typeface="Times New Roman" panose="02020603050405020304" pitchFamily="18" charset="0"/>
              </a:rPr>
              <a:t>Set CapMarkersize=3</a:t>
            </a:r>
          </a:p>
        </p:txBody>
      </p:sp>
      <p:sp>
        <p:nvSpPr>
          <p:cNvPr id="16" name="TextBox 15"/>
          <p:cNvSpPr txBox="1"/>
          <p:nvPr/>
        </p:nvSpPr>
        <p:spPr>
          <a:xfrm>
            <a:off x="830580" y="5117068"/>
            <a:ext cx="7932420" cy="369332"/>
          </a:xfrm>
          <a:prstGeom prst="rect">
            <a:avLst/>
          </a:prstGeom>
          <a:noFill/>
        </p:spPr>
        <p:txBody>
          <a:bodyPr wrap="square" rtlCol="0">
            <a:spAutoFit/>
          </a:bodyPr>
          <a:lstStyle/>
          <a:p>
            <a:pPr lvl="0" algn="just"/>
            <a:r>
              <a:rPr lang="en-US" sz="1800" dirty="0">
                <a:solidFill>
                  <a:srgbClr val="000000"/>
                </a:solidFill>
              </a:rPr>
              <a:t>Specifies the size of Capacitor marker on the plot. Default is 3.</a:t>
            </a:r>
          </a:p>
        </p:txBody>
      </p:sp>
    </p:spTree>
    <p:extLst>
      <p:ext uri="{BB962C8B-B14F-4D97-AF65-F5344CB8AC3E}">
        <p14:creationId xmlns:p14="http://schemas.microsoft.com/office/powerpoint/2010/main" val="1567786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386035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Plot</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markCapacitors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CapMarkersize=3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markRegulators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RegMarkersize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AddBusMarker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Bus=632 code=34 color=Red  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Power Max=2000 dots=y labels=n  C1=Blue  1ph=3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Losses Max=0.02 dots=y labels=n subs=n C1=Blue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ClearBusMarkers</a:t>
            </a:r>
          </a:p>
        </p:txBody>
      </p:sp>
      <p:sp>
        <p:nvSpPr>
          <p:cNvPr id="28" name="Rectangle 2"/>
          <p:cNvSpPr>
            <a:spLocks noChangeArrowheads="1"/>
          </p:cNvSpPr>
          <p:nvPr/>
        </p:nvSpPr>
        <p:spPr bwMode="auto">
          <a:xfrm>
            <a:off x="548640" y="3276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5" name="Title 1"/>
          <p:cNvSpPr txBox="1">
            <a:spLocks/>
          </p:cNvSpPr>
          <p:nvPr/>
        </p:nvSpPr>
        <p:spPr bwMode="auto">
          <a:xfrm>
            <a:off x="525780" y="43434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Bus=632</a:t>
            </a:r>
          </a:p>
        </p:txBody>
      </p:sp>
      <p:sp>
        <p:nvSpPr>
          <p:cNvPr id="16" name="TextBox 15"/>
          <p:cNvSpPr txBox="1"/>
          <p:nvPr/>
        </p:nvSpPr>
        <p:spPr>
          <a:xfrm>
            <a:off x="830580" y="4812268"/>
            <a:ext cx="7932420"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the bus to</a:t>
            </a:r>
            <a:r>
              <a:rPr kumimoji="0" lang="en-US" sz="1800" b="0" i="0" u="none" strike="noStrike" kern="1200" cap="none" spc="0" normalizeH="0" noProof="0" dirty="0">
                <a:ln>
                  <a:noFill/>
                </a:ln>
                <a:solidFill>
                  <a:srgbClr val="000000"/>
                </a:solidFill>
                <a:effectLst/>
                <a:uLnTx/>
                <a:uFillTx/>
                <a:latin typeface="Times" charset="0"/>
                <a:ea typeface="+mn-ea"/>
                <a:cs typeface="+mn-cs"/>
              </a:rPr>
              <a:t> </a:t>
            </a:r>
            <a:r>
              <a:rPr lang="en-US" sz="1800" dirty="0">
                <a:solidFill>
                  <a:srgbClr val="000000"/>
                </a:solidFill>
              </a:rPr>
              <a:t>which the</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marker is added. </a:t>
            </a:r>
          </a:p>
        </p:txBody>
      </p:sp>
      <p:sp>
        <p:nvSpPr>
          <p:cNvPr id="13" name="Title 1"/>
          <p:cNvSpPr txBox="1">
            <a:spLocks/>
          </p:cNvSpPr>
          <p:nvPr/>
        </p:nvSpPr>
        <p:spPr bwMode="auto">
          <a:xfrm>
            <a:off x="525780" y="35814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en-US" sz="2400" kern="0" dirty="0" err="1">
                <a:latin typeface="Times New Roman" panose="02020603050405020304" pitchFamily="18" charset="0"/>
                <a:cs typeface="Times New Roman" panose="02020603050405020304" pitchFamily="18" charset="0"/>
              </a:rPr>
              <a:t>AddBusMarker</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7" name="TextBox 16"/>
          <p:cNvSpPr txBox="1"/>
          <p:nvPr/>
        </p:nvSpPr>
        <p:spPr>
          <a:xfrm>
            <a:off x="830580" y="4038600"/>
            <a:ext cx="7932420" cy="369332"/>
          </a:xfrm>
          <a:prstGeom prst="rect">
            <a:avLst/>
          </a:prstGeom>
          <a:noFill/>
        </p:spPr>
        <p:txBody>
          <a:bodyPr wrap="square" rtlCol="0">
            <a:spAutoFit/>
          </a:bodyPr>
          <a:lstStyle/>
          <a:p>
            <a:pPr lvl="0" algn="just"/>
            <a:r>
              <a:rPr lang="en-US" sz="1800" dirty="0">
                <a:solidFill>
                  <a:srgbClr val="000000"/>
                </a:solidFill>
              </a:rPr>
              <a:t>Adds a marker to a bus in a circuit plot before issuing the Plot command.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654759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386035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Plot</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markCapacitors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CapMarkersize=3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markRegulators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RegMarkersize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AddBusMarker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Bus=632 code=34 color=Red  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Power Max=2000 dots=y labels=n  C1=Blue  1ph=3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Losses Max=0.02 dots=y labels=n subs=n C1=Blue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ClearBusMarkers</a:t>
            </a:r>
          </a:p>
        </p:txBody>
      </p:sp>
      <p:sp>
        <p:nvSpPr>
          <p:cNvPr id="28" name="Rectangle 2"/>
          <p:cNvSpPr>
            <a:spLocks noChangeArrowheads="1"/>
          </p:cNvSpPr>
          <p:nvPr/>
        </p:nvSpPr>
        <p:spPr bwMode="auto">
          <a:xfrm>
            <a:off x="548640" y="3276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525780" y="35814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Code=34</a:t>
            </a:r>
          </a:p>
        </p:txBody>
      </p:sp>
      <p:sp>
        <p:nvSpPr>
          <p:cNvPr id="17" name="TextBox 16"/>
          <p:cNvSpPr txBox="1"/>
          <p:nvPr/>
        </p:nvSpPr>
        <p:spPr>
          <a:xfrm>
            <a:off x="830580" y="4038600"/>
            <a:ext cx="7932420" cy="646331"/>
          </a:xfrm>
          <a:prstGeom prst="rect">
            <a:avLst/>
          </a:prstGeom>
          <a:noFill/>
        </p:spPr>
        <p:txBody>
          <a:bodyPr wrap="square" rtlCol="0">
            <a:spAutoFit/>
          </a:bodyPr>
          <a:lstStyle/>
          <a:p>
            <a:pPr algn="just"/>
            <a:r>
              <a:rPr lang="en-US" sz="1800" dirty="0">
                <a:solidFill>
                  <a:srgbClr val="000000"/>
                </a:solidFill>
              </a:rPr>
              <a:t>Specifies the Number code for bus marker on circuit plots. </a:t>
            </a:r>
            <a:r>
              <a:rPr lang="en-US" sz="1800" dirty="0">
                <a:latin typeface="Times New Roman" panose="02020603050405020304" pitchFamily="18" charset="0"/>
                <a:cs typeface="Times New Roman" panose="02020603050405020304" pitchFamily="18" charset="0"/>
              </a:rPr>
              <a:t>Marker codes are:</a:t>
            </a:r>
          </a:p>
          <a:p>
            <a:pPr lvl="0" algn="just"/>
            <a:r>
              <a:rPr lang="en-US" sz="1800" dirty="0">
                <a:solidFill>
                  <a:srgbClr val="000000"/>
                </a:solidFill>
              </a:rPr>
              <a:t>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pic>
        <p:nvPicPr>
          <p:cNvPr id="2" name="Picture 1"/>
          <p:cNvPicPr>
            <a:picLocks noChangeAspect="1"/>
          </p:cNvPicPr>
          <p:nvPr/>
        </p:nvPicPr>
        <p:blipFill>
          <a:blip r:embed="rId3"/>
          <a:stretch>
            <a:fillRect/>
          </a:stretch>
        </p:blipFill>
        <p:spPr>
          <a:xfrm>
            <a:off x="2606991" y="4400445"/>
            <a:ext cx="3706906" cy="1654378"/>
          </a:xfrm>
          <a:prstGeom prst="rect">
            <a:avLst/>
          </a:prstGeom>
        </p:spPr>
      </p:pic>
    </p:spTree>
    <p:extLst>
      <p:ext uri="{BB962C8B-B14F-4D97-AF65-F5344CB8AC3E}">
        <p14:creationId xmlns:p14="http://schemas.microsoft.com/office/powerpoint/2010/main" val="3924128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386035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Plot</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markCapacitors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CapMarkersize=3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markRegulators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RegMarkersize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AddBusMarker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Bus=632 code=34 color=Red  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Power Max=2000 dots=y labels=n  C1=Blue  1ph=3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Losses Max=0.02 dots=y labels=n subs=n C1=Blue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ClearBusMarkers</a:t>
            </a:r>
          </a:p>
        </p:txBody>
      </p:sp>
      <p:sp>
        <p:nvSpPr>
          <p:cNvPr id="28" name="Rectangle 2"/>
          <p:cNvSpPr>
            <a:spLocks noChangeArrowheads="1"/>
          </p:cNvSpPr>
          <p:nvPr/>
        </p:nvSpPr>
        <p:spPr bwMode="auto">
          <a:xfrm>
            <a:off x="548640" y="3276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525780" y="35814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dirty="0">
                <a:latin typeface="Times New Roman" panose="02020603050405020304" pitchFamily="18" charset="0"/>
                <a:cs typeface="Times New Roman" panose="02020603050405020304" pitchFamily="18" charset="0"/>
              </a:rPr>
              <a:t>c</a:t>
            </a: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olor</a:t>
            </a: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=red</a:t>
            </a:r>
          </a:p>
        </p:txBody>
      </p:sp>
      <p:sp>
        <p:nvSpPr>
          <p:cNvPr id="17" name="TextBox 16"/>
          <p:cNvSpPr txBox="1"/>
          <p:nvPr/>
        </p:nvSpPr>
        <p:spPr>
          <a:xfrm>
            <a:off x="830580" y="4038600"/>
            <a:ext cx="7932420"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the color of the bus marker on circuit plots.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itle 1"/>
          <p:cNvSpPr txBox="1">
            <a:spLocks/>
          </p:cNvSpPr>
          <p:nvPr/>
        </p:nvSpPr>
        <p:spPr bwMode="auto">
          <a:xfrm>
            <a:off x="536448" y="4341912"/>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noProof="0" dirty="0">
                <a:latin typeface="Times New Roman" panose="02020603050405020304" pitchFamily="18" charset="0"/>
                <a:cs typeface="Times New Roman" panose="02020603050405020304" pitchFamily="18" charset="0"/>
              </a:rPr>
              <a:t>size</a:t>
            </a: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=3</a:t>
            </a:r>
          </a:p>
        </p:txBody>
      </p:sp>
      <p:sp>
        <p:nvSpPr>
          <p:cNvPr id="15" name="TextBox 14"/>
          <p:cNvSpPr txBox="1"/>
          <p:nvPr/>
        </p:nvSpPr>
        <p:spPr>
          <a:xfrm>
            <a:off x="841248" y="4799112"/>
            <a:ext cx="7932420"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the size of the bus marker on circuit plots.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6" name="Title 1"/>
          <p:cNvSpPr txBox="1">
            <a:spLocks/>
          </p:cNvSpPr>
          <p:nvPr/>
        </p:nvSpPr>
        <p:spPr bwMode="auto">
          <a:xfrm>
            <a:off x="525780" y="5203478"/>
            <a:ext cx="5715000" cy="392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a-DK" sz="2400" kern="0" dirty="0">
                <a:latin typeface="Times New Roman" panose="02020603050405020304" pitchFamily="18" charset="0"/>
                <a:cs typeface="Times New Roman" panose="02020603050405020304" pitchFamily="18" charset="0"/>
              </a:rPr>
              <a:t>plot</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9" name="TextBox 18"/>
          <p:cNvSpPr txBox="1"/>
          <p:nvPr/>
        </p:nvSpPr>
        <p:spPr>
          <a:xfrm>
            <a:off x="837894" y="5577036"/>
            <a:ext cx="6976420" cy="369332"/>
          </a:xfrm>
          <a:prstGeom prst="rect">
            <a:avLst/>
          </a:prstGeom>
          <a:noFill/>
        </p:spPr>
        <p:txBody>
          <a:bodyPr wrap="square" rtlCol="0">
            <a:spAutoFit/>
          </a:bodyPr>
          <a:lstStyle/>
          <a:p>
            <a:pPr lvl="0" algn="just"/>
            <a:r>
              <a:rPr lang="en-US" sz="1800" dirty="0">
                <a:solidFill>
                  <a:srgbClr val="000000"/>
                </a:solidFill>
              </a:rPr>
              <a:t>Displays a variety of results in a variety of manners on graphs.</a:t>
            </a:r>
          </a:p>
        </p:txBody>
      </p:sp>
    </p:spTree>
    <p:extLst>
      <p:ext uri="{BB962C8B-B14F-4D97-AF65-F5344CB8AC3E}">
        <p14:creationId xmlns:p14="http://schemas.microsoft.com/office/powerpoint/2010/main" val="2523077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386035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Plot</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markCapacitors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CapMarkersize=3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markRegulators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RegMarkersize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AddBusMarker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Bus=632 code=34 color=Red  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Power Max=2000 dots=y labels=n  C1=Blue  1ph=3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Losses Max=0.02 dots=y labels=n subs=n C1=Blue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ClearBusMarkers</a:t>
            </a:r>
          </a:p>
        </p:txBody>
      </p:sp>
      <p:sp>
        <p:nvSpPr>
          <p:cNvPr id="28" name="Rectangle 2"/>
          <p:cNvSpPr>
            <a:spLocks noChangeArrowheads="1"/>
          </p:cNvSpPr>
          <p:nvPr/>
        </p:nvSpPr>
        <p:spPr bwMode="auto">
          <a:xfrm>
            <a:off x="548640" y="3276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525780" y="35814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Circuit</a:t>
            </a:r>
          </a:p>
        </p:txBody>
      </p:sp>
      <p:sp>
        <p:nvSpPr>
          <p:cNvPr id="17" name="TextBox 16"/>
          <p:cNvSpPr txBox="1"/>
          <p:nvPr/>
        </p:nvSpPr>
        <p:spPr>
          <a:xfrm>
            <a:off x="830580" y="3962400"/>
            <a:ext cx="7932420" cy="646331"/>
          </a:xfrm>
          <a:prstGeom prst="rect">
            <a:avLst/>
          </a:prstGeom>
          <a:noFill/>
        </p:spPr>
        <p:txBody>
          <a:bodyPr wrap="square" rtlCol="0">
            <a:spAutoFit/>
          </a:bodyPr>
          <a:lstStyle/>
          <a:p>
            <a:pPr lvl="0" algn="just"/>
            <a:r>
              <a:rPr lang="en-US" sz="1800" dirty="0">
                <a:solidFill>
                  <a:srgbClr val="000000"/>
                </a:solidFill>
              </a:rPr>
              <a:t>Creates displays on which the thicknesses of LINE are varied according to: Power, Current, Voltage or Losses.</a:t>
            </a:r>
          </a:p>
        </p:txBody>
      </p:sp>
      <p:sp>
        <p:nvSpPr>
          <p:cNvPr id="20" name="Title 1"/>
          <p:cNvSpPr txBox="1">
            <a:spLocks/>
          </p:cNvSpPr>
          <p:nvPr/>
        </p:nvSpPr>
        <p:spPr bwMode="auto">
          <a:xfrm>
            <a:off x="547116" y="4517886"/>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Max=2000</a:t>
            </a:r>
          </a:p>
        </p:txBody>
      </p:sp>
      <p:sp>
        <p:nvSpPr>
          <p:cNvPr id="21" name="TextBox 20"/>
          <p:cNvSpPr txBox="1"/>
          <p:nvPr/>
        </p:nvSpPr>
        <p:spPr>
          <a:xfrm>
            <a:off x="851916" y="4876800"/>
            <a:ext cx="7932420" cy="646331"/>
          </a:xfrm>
          <a:prstGeom prst="rect">
            <a:avLst/>
          </a:prstGeom>
          <a:noFill/>
        </p:spPr>
        <p:txBody>
          <a:bodyPr wrap="square" rtlCol="0">
            <a:spAutoFit/>
          </a:bodyPr>
          <a:lstStyle/>
          <a:p>
            <a:pPr lvl="0" algn="just"/>
            <a:r>
              <a:rPr lang="en-US" sz="1800" dirty="0">
                <a:solidFill>
                  <a:srgbClr val="000000"/>
                </a:solidFill>
              </a:rPr>
              <a:t>Specifies the value corresponding to max scale or line thickness on the circuit plots. Power and Losses in kW. </a:t>
            </a:r>
          </a:p>
        </p:txBody>
      </p:sp>
      <p:sp>
        <p:nvSpPr>
          <p:cNvPr id="15" name="Title 1">
            <a:extLst>
              <a:ext uri="{FF2B5EF4-FFF2-40B4-BE49-F238E27FC236}">
                <a16:creationId xmlns:a16="http://schemas.microsoft.com/office/drawing/2014/main" id="{8DF57768-60A2-4D54-9AA3-6AF0891BFD95}"/>
              </a:ext>
            </a:extLst>
          </p:cNvPr>
          <p:cNvSpPr txBox="1">
            <a:spLocks/>
          </p:cNvSpPr>
          <p:nvPr/>
        </p:nvSpPr>
        <p:spPr bwMode="auto">
          <a:xfrm>
            <a:off x="600092" y="5356086"/>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dirty="0">
                <a:latin typeface="Times New Roman" panose="02020603050405020304" pitchFamily="18" charset="0"/>
                <a:cs typeface="Times New Roman" panose="02020603050405020304" pitchFamily="18" charset="0"/>
              </a:rPr>
              <a:t>d</a:t>
            </a: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ots</a:t>
            </a: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=y</a:t>
            </a:r>
          </a:p>
        </p:txBody>
      </p:sp>
      <p:sp>
        <p:nvSpPr>
          <p:cNvPr id="16" name="TextBox 15">
            <a:extLst>
              <a:ext uri="{FF2B5EF4-FFF2-40B4-BE49-F238E27FC236}">
                <a16:creationId xmlns:a16="http://schemas.microsoft.com/office/drawing/2014/main" id="{57DD4258-0649-4264-9224-8E61E0968C09}"/>
              </a:ext>
            </a:extLst>
          </p:cNvPr>
          <p:cNvSpPr txBox="1"/>
          <p:nvPr/>
        </p:nvSpPr>
        <p:spPr>
          <a:xfrm>
            <a:off x="904892" y="5754520"/>
            <a:ext cx="7932420"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whether to show </a:t>
            </a:r>
            <a:r>
              <a:rPr lang="en-US" sz="1800" dirty="0">
                <a:solidFill>
                  <a:srgbClr val="000000"/>
                </a:solidFill>
              </a:rPr>
              <a:t>buses as dots or not. {y | n}</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464744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386035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Plot</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markCapacitors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CapMarkersize=3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markRegulators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RegMarkersize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AddBusMarker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Bus=632 code=34 color=Red  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Power Max=2000 dots=y labels=n  C1=Blue  1ph=3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Losses Max=0.02 dots=y labels=n subs=n C1=Blue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ClearBusMarkers</a:t>
            </a:r>
          </a:p>
        </p:txBody>
      </p:sp>
      <p:sp>
        <p:nvSpPr>
          <p:cNvPr id="28" name="Rectangle 2"/>
          <p:cNvSpPr>
            <a:spLocks noChangeArrowheads="1"/>
          </p:cNvSpPr>
          <p:nvPr/>
        </p:nvSpPr>
        <p:spPr bwMode="auto">
          <a:xfrm>
            <a:off x="548640" y="3276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20" name="Title 1"/>
          <p:cNvSpPr txBox="1">
            <a:spLocks/>
          </p:cNvSpPr>
          <p:nvPr/>
        </p:nvSpPr>
        <p:spPr bwMode="auto">
          <a:xfrm>
            <a:off x="547116" y="350520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dirty="0">
                <a:latin typeface="Times New Roman" panose="02020603050405020304" pitchFamily="18" charset="0"/>
                <a:cs typeface="Times New Roman" panose="02020603050405020304" pitchFamily="18" charset="0"/>
              </a:rPr>
              <a:t>l</a:t>
            </a: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abels</a:t>
            </a: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=n</a:t>
            </a:r>
          </a:p>
        </p:txBody>
      </p:sp>
      <p:sp>
        <p:nvSpPr>
          <p:cNvPr id="21" name="TextBox 20"/>
          <p:cNvSpPr txBox="1"/>
          <p:nvPr/>
        </p:nvSpPr>
        <p:spPr>
          <a:xfrm>
            <a:off x="851916" y="3897868"/>
            <a:ext cx="7932420"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whether to show bus names or not. {y | n}</a:t>
            </a:r>
          </a:p>
        </p:txBody>
      </p:sp>
      <p:sp>
        <p:nvSpPr>
          <p:cNvPr id="15" name="Title 1"/>
          <p:cNvSpPr txBox="1">
            <a:spLocks/>
          </p:cNvSpPr>
          <p:nvPr/>
        </p:nvSpPr>
        <p:spPr bwMode="auto">
          <a:xfrm>
            <a:off x="612284" y="4136886"/>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dirty="0">
                <a:latin typeface="Times New Roman" panose="02020603050405020304" pitchFamily="18" charset="0"/>
                <a:cs typeface="Times New Roman" panose="02020603050405020304" pitchFamily="18" charset="0"/>
              </a:rPr>
              <a:t>C1=</a:t>
            </a:r>
            <a:r>
              <a:rPr lang="en-US" sz="2400" kern="0" dirty="0" err="1">
                <a:latin typeface="Times New Roman" panose="02020603050405020304" pitchFamily="18" charset="0"/>
                <a:cs typeface="Times New Roman" panose="02020603050405020304" pitchFamily="18" charset="0"/>
              </a:rPr>
              <a:t>Bule</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p:cNvSpPr txBox="1"/>
          <p:nvPr/>
        </p:nvSpPr>
        <p:spPr>
          <a:xfrm>
            <a:off x="917084" y="4535269"/>
            <a:ext cx="7932420" cy="646331"/>
          </a:xfrm>
          <a:prstGeom prst="rect">
            <a:avLst/>
          </a:prstGeom>
          <a:noFill/>
        </p:spPr>
        <p:txBody>
          <a:bodyPr wrap="square" rtlCol="0">
            <a:spAutoFit/>
          </a:bodyPr>
          <a:lstStyle/>
          <a:p>
            <a:pPr lvl="0" algn="just"/>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the unicolor</a:t>
            </a:r>
            <a:r>
              <a:rPr kumimoji="0" lang="en-US" sz="1800" b="0" i="0" u="none" strike="noStrike" kern="1200" cap="none" spc="0" normalizeH="0" noProof="0" dirty="0">
                <a:ln>
                  <a:noFill/>
                </a:ln>
                <a:solidFill>
                  <a:srgbClr val="000000"/>
                </a:solidFill>
                <a:effectLst/>
                <a:uLnTx/>
                <a:uFillTx/>
                <a:latin typeface="Times" charset="0"/>
                <a:ea typeface="+mn-ea"/>
                <a:cs typeface="+mn-cs"/>
              </a:rPr>
              <a:t> </a:t>
            </a:r>
            <a:r>
              <a:rPr lang="en-US" sz="1800" dirty="0">
                <a:solidFill>
                  <a:srgbClr val="000000"/>
                </a:solidFill>
              </a:rPr>
              <a:t>on circuit plots. </a:t>
            </a:r>
            <a:r>
              <a:rPr lang="en-US" sz="1800" dirty="0"/>
              <a:t>Colors may be specified by their RGB color number or standard color names. </a:t>
            </a:r>
            <a:r>
              <a:rPr kumimoji="0" lang="en-US" sz="1800" b="0" i="0" u="none" strike="noStrike" kern="1200" cap="none" spc="0" normalizeH="0" noProof="0" dirty="0">
                <a:ln>
                  <a:noFill/>
                </a:ln>
                <a:solidFill>
                  <a:srgbClr val="000000"/>
                </a:solidFill>
                <a:effectLst/>
                <a:uLnTx/>
                <a:uFillTx/>
                <a:latin typeface="Times"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9" name="Title 1">
            <a:extLst>
              <a:ext uri="{FF2B5EF4-FFF2-40B4-BE49-F238E27FC236}">
                <a16:creationId xmlns:a16="http://schemas.microsoft.com/office/drawing/2014/main" id="{A308D361-571E-4BDE-A579-A6EF6F97C4EE}"/>
              </a:ext>
            </a:extLst>
          </p:cNvPr>
          <p:cNvSpPr txBox="1">
            <a:spLocks/>
          </p:cNvSpPr>
          <p:nvPr/>
        </p:nvSpPr>
        <p:spPr bwMode="auto">
          <a:xfrm>
            <a:off x="612284" y="5051286"/>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1ph=3</a:t>
            </a:r>
          </a:p>
        </p:txBody>
      </p:sp>
      <p:sp>
        <p:nvSpPr>
          <p:cNvPr id="22" name="TextBox 21">
            <a:extLst>
              <a:ext uri="{FF2B5EF4-FFF2-40B4-BE49-F238E27FC236}">
                <a16:creationId xmlns:a16="http://schemas.microsoft.com/office/drawing/2014/main" id="{E37C5C9A-83BE-42E1-B362-876F3F3CB350}"/>
              </a:ext>
            </a:extLst>
          </p:cNvPr>
          <p:cNvSpPr txBox="1"/>
          <p:nvPr/>
        </p:nvSpPr>
        <p:spPr>
          <a:xfrm>
            <a:off x="917084" y="5449669"/>
            <a:ext cx="7932420" cy="646331"/>
          </a:xfrm>
          <a:prstGeom prst="rect">
            <a:avLst/>
          </a:prstGeom>
          <a:noFill/>
        </p:spPr>
        <p:txBody>
          <a:bodyPr wrap="square" rtlCol="0">
            <a:spAutoFit/>
          </a:bodyPr>
          <a:lstStyle/>
          <a:p>
            <a:pPr lvl="0" algn="just"/>
            <a:r>
              <a:rPr lang="en-US" sz="1800" dirty="0">
                <a:solidFill>
                  <a:srgbClr val="000000"/>
                </a:solidFill>
              </a:rPr>
              <a:t>Specifies the Line style for drawing 1-phase lines. It is a number in the range of [1..7]. Default is 1 (solid). Use 3 for dotted; 2 for dashed.</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578010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600092" y="754663"/>
            <a:ext cx="386035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Plot</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52578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4" name="Rectangle 13"/>
          <p:cNvSpPr/>
          <p:nvPr/>
        </p:nvSpPr>
        <p:spPr>
          <a:xfrm>
            <a:off x="600092" y="1524000"/>
            <a:ext cx="7934308"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markCapacitors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CapMarkersize=3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markRegulators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RegMarkersize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AddBusMarker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Bus=632 code=34 color=Red  size=3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Power Max=2000 dots=y labels=n  C1=Blue  1ph=3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Plot circuit Losses Max=0.02 dots=y labels=n subs=n C1=Blue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ClearBusMarkers</a:t>
            </a:r>
          </a:p>
        </p:txBody>
      </p:sp>
      <p:sp>
        <p:nvSpPr>
          <p:cNvPr id="28" name="Rectangle 2"/>
          <p:cNvSpPr>
            <a:spLocks noChangeArrowheads="1"/>
          </p:cNvSpPr>
          <p:nvPr/>
        </p:nvSpPr>
        <p:spPr bwMode="auto">
          <a:xfrm>
            <a:off x="548640" y="3276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9" name="Title 1"/>
          <p:cNvSpPr txBox="1">
            <a:spLocks/>
          </p:cNvSpPr>
          <p:nvPr/>
        </p:nvSpPr>
        <p:spPr bwMode="auto">
          <a:xfrm>
            <a:off x="600092" y="3648670"/>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defRPr/>
            </a:pPr>
            <a:r>
              <a:rPr lang="en-US" sz="2400" kern="0" dirty="0">
                <a:latin typeface="Times New Roman" panose="02020603050405020304" pitchFamily="18" charset="0"/>
                <a:cs typeface="Times New Roman" panose="02020603050405020304" pitchFamily="18" charset="0"/>
              </a:rPr>
              <a:t>subs=n</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2" name="TextBox 21"/>
          <p:cNvSpPr txBox="1"/>
          <p:nvPr/>
        </p:nvSpPr>
        <p:spPr>
          <a:xfrm>
            <a:off x="904892" y="4029670"/>
            <a:ext cx="7932420" cy="923330"/>
          </a:xfrm>
          <a:prstGeom prst="rect">
            <a:avLst/>
          </a:prstGeom>
          <a:noFill/>
        </p:spPr>
        <p:txBody>
          <a:bodyPr wrap="square" rtlCol="0">
            <a:spAutoFit/>
          </a:bodyPr>
          <a:lstStyle/>
          <a:p>
            <a:pPr lvl="0" algn="just"/>
            <a:r>
              <a:rPr lang="en-US" sz="1800" dirty="0">
                <a:solidFill>
                  <a:srgbClr val="000000"/>
                </a:solidFill>
              </a:rPr>
              <a:t>Specifies whether to display a marker at each transformer declared to be a substation. At least one bus coordinate must be defined for the transformer. {Yes | No*}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3" name="Title 1"/>
          <p:cNvSpPr txBox="1">
            <a:spLocks/>
          </p:cNvSpPr>
          <p:nvPr/>
        </p:nvSpPr>
        <p:spPr bwMode="auto">
          <a:xfrm>
            <a:off x="609600" y="4898886"/>
            <a:ext cx="5334000" cy="51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defRPr/>
            </a:pPr>
            <a:r>
              <a:rPr lang="en-US" sz="2400" kern="0" dirty="0">
                <a:latin typeface="Times New Roman" panose="02020603050405020304" pitchFamily="18" charset="0"/>
                <a:cs typeface="Times New Roman" panose="02020603050405020304" pitchFamily="18" charset="0"/>
              </a:rPr>
              <a:t>ClearBusMarkers</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4" name="TextBox 23"/>
          <p:cNvSpPr txBox="1"/>
          <p:nvPr/>
        </p:nvSpPr>
        <p:spPr>
          <a:xfrm>
            <a:off x="914400" y="5345668"/>
            <a:ext cx="7932420" cy="369332"/>
          </a:xfrm>
          <a:prstGeom prst="rect">
            <a:avLst/>
          </a:prstGeom>
          <a:noFill/>
        </p:spPr>
        <p:txBody>
          <a:bodyPr wrap="square" rtlCol="0">
            <a:spAutoFit/>
          </a:bodyPr>
          <a:lstStyle/>
          <a:p>
            <a:pPr lvl="0" algn="just"/>
            <a:r>
              <a:rPr lang="en-US" sz="1800" dirty="0">
                <a:solidFill>
                  <a:srgbClr val="000000"/>
                </a:solidFill>
              </a:rPr>
              <a:t>Clears the present definitions of bus markers.</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272469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0C019-B9DC-4AB5-0017-0FF1E9506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FAC79-9A1D-1E1D-AB50-CA5A5ECD50DB}"/>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4D7890D3-9CEA-E99E-A951-26681712F2CD}"/>
              </a:ext>
            </a:extLst>
          </p:cNvPr>
          <p:cNvSpPr>
            <a:spLocks noGrp="1"/>
          </p:cNvSpPr>
          <p:nvPr>
            <p:ph type="sldNum" sz="quarter" idx="4"/>
          </p:nvPr>
        </p:nvSpPr>
        <p:spPr/>
        <p:txBody>
          <a:bodyPr/>
          <a:lstStyle/>
          <a:p>
            <a:fld id="{179A9A4E-4C82-4D44-9372-C31BB3818094}" type="slidenum">
              <a:rPr lang="en-US" smtClean="0"/>
              <a:pPr/>
              <a:t>58</a:t>
            </a:fld>
            <a:endParaRPr lang="en-US" dirty="0"/>
          </a:p>
        </p:txBody>
      </p:sp>
      <p:sp>
        <p:nvSpPr>
          <p:cNvPr id="5" name="Text Placeholder 4">
            <a:extLst>
              <a:ext uri="{FF2B5EF4-FFF2-40B4-BE49-F238E27FC236}">
                <a16:creationId xmlns:a16="http://schemas.microsoft.com/office/drawing/2014/main" id="{67201CDE-E3AB-0E92-634B-BED366F25844}"/>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8C372841-B78D-BBAA-34C3-24C0C6F82536}"/>
              </a:ext>
            </a:extLst>
          </p:cNvPr>
          <p:cNvSpPr>
            <a:spLocks noGrp="1"/>
          </p:cNvSpPr>
          <p:nvPr>
            <p:ph idx="1"/>
          </p:nvPr>
        </p:nvSpPr>
        <p:spPr>
          <a:xfrm>
            <a:off x="762000" y="1447800"/>
            <a:ext cx="7239000" cy="3774599"/>
          </a:xfrm>
        </p:spPr>
        <p:txBody>
          <a:bodyPr>
            <a:normAutofit/>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Static Snapshot Case</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Time-series Static Case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Fault and Dynamic Case</a:t>
            </a:r>
          </a:p>
        </p:txBody>
      </p:sp>
    </p:spTree>
    <p:extLst>
      <p:ext uri="{BB962C8B-B14F-4D97-AF65-F5344CB8AC3E}">
        <p14:creationId xmlns:p14="http://schemas.microsoft.com/office/powerpoint/2010/main" val="1816405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6" name="Rectangle 5"/>
          <p:cNvSpPr/>
          <p:nvPr/>
        </p:nvSpPr>
        <p:spPr>
          <a:xfrm>
            <a:off x="561992" y="762000"/>
            <a:ext cx="111440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Circuit </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9" name="Rectangle 8"/>
          <p:cNvSpPr/>
          <p:nvPr/>
        </p:nvSpPr>
        <p:spPr>
          <a:xfrm>
            <a:off x="1600200" y="5602198"/>
            <a:ext cx="7010400" cy="400110"/>
          </a:xfrm>
          <a:prstGeom prst="rect">
            <a:avLst/>
          </a:prstGeom>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 Time range : 1 day, Time resolution: 1 second (86,400 snapshots)</a:t>
            </a:r>
          </a:p>
        </p:txBody>
      </p:sp>
      <p:pic>
        <p:nvPicPr>
          <p:cNvPr id="8" name="Picture 7" descr="C:\Users\fbu\Desktop\EE555\EE 555 (Cases and tutorial)\Case in OpenDSSPrimer\Topology of Example.JPG"/>
          <p:cNvPicPr/>
          <p:nvPr/>
        </p:nvPicPr>
        <p:blipFill>
          <a:blip r:embed="rId3">
            <a:extLst>
              <a:ext uri="{28A0092B-C50C-407E-A947-70E740481C1C}">
                <a14:useLocalDpi xmlns:a14="http://schemas.microsoft.com/office/drawing/2010/main" val="0"/>
              </a:ext>
            </a:extLst>
          </a:blip>
          <a:srcRect/>
          <a:stretch>
            <a:fillRect/>
          </a:stretch>
        </p:blipFill>
        <p:spPr bwMode="auto">
          <a:xfrm>
            <a:off x="603885" y="1315085"/>
            <a:ext cx="8159115" cy="2851785"/>
          </a:xfrm>
          <a:prstGeom prst="rect">
            <a:avLst/>
          </a:prstGeom>
          <a:noFill/>
          <a:ln>
            <a:noFill/>
          </a:ln>
        </p:spPr>
      </p:pic>
      <p:sp>
        <p:nvSpPr>
          <p:cNvPr id="10" name="Rectangle 9"/>
          <p:cNvSpPr/>
          <p:nvPr/>
        </p:nvSpPr>
        <p:spPr>
          <a:xfrm>
            <a:off x="4953000" y="4191000"/>
            <a:ext cx="3505200" cy="1323439"/>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1 capacitor with control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1 regulator with control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1 wind generator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4 monitors</a:t>
            </a:r>
          </a:p>
        </p:txBody>
      </p:sp>
      <p:sp>
        <p:nvSpPr>
          <p:cNvPr id="11" name="Rectangle 10"/>
          <p:cNvSpPr/>
          <p:nvPr/>
        </p:nvSpPr>
        <p:spPr>
          <a:xfrm>
            <a:off x="2233170" y="2250858"/>
            <a:ext cx="715260"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Line 1</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2" name="Rectangle 11"/>
          <p:cNvSpPr/>
          <p:nvPr/>
        </p:nvSpPr>
        <p:spPr>
          <a:xfrm>
            <a:off x="3429000" y="2250858"/>
            <a:ext cx="715260"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Line 2</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3" name="Rectangle 12"/>
          <p:cNvSpPr/>
          <p:nvPr/>
        </p:nvSpPr>
        <p:spPr>
          <a:xfrm>
            <a:off x="5105400" y="2254516"/>
            <a:ext cx="715260"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Line 3</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4" name="Rectangle 13"/>
          <p:cNvSpPr/>
          <p:nvPr/>
        </p:nvSpPr>
        <p:spPr>
          <a:xfrm>
            <a:off x="1271596" y="4191000"/>
            <a:ext cx="3505200" cy="1323439"/>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1 voltage source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1 substation transformer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3 line segments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charset="0"/>
                <a:ea typeface="+mn-ea"/>
                <a:cs typeface="+mn-cs"/>
              </a:rPr>
              <a:t>2 time-series spot loads</a:t>
            </a:r>
          </a:p>
        </p:txBody>
      </p:sp>
    </p:spTree>
    <p:extLst>
      <p:ext uri="{BB962C8B-B14F-4D97-AF65-F5344CB8AC3E}">
        <p14:creationId xmlns:p14="http://schemas.microsoft.com/office/powerpoint/2010/main" val="420045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264367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Given Parameters </a:t>
            </a:r>
            <a:endParaRPr kumimoji="0" lang="en-US" sz="2800" b="1"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2" name="Rectangle 11"/>
          <p:cNvSpPr/>
          <p:nvPr/>
        </p:nvSpPr>
        <p:spPr>
          <a:xfrm>
            <a:off x="228600" y="1339493"/>
            <a:ext cx="4572000" cy="4247317"/>
          </a:xfrm>
          <a:prstGeom prst="rect">
            <a:avLst/>
          </a:prstGeom>
        </p:spPr>
        <p:txBody>
          <a:bodyPr>
            <a:spAutoFit/>
          </a:bodyPr>
          <a:lstStyle/>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601:</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Times New Roman" panose="02020603050405020304" pitchFamily="18" charset="0"/>
                <a:ea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0.3465  1.0179   0.1560  0.5017   0.1580  0.4236</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0.3375  1.0478   0.1535  0.3849</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0.3414  1.0348</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602:</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0.7526  1.1814   0.1580  0.4236   0.1560  0.5017</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0.7475  1.1983   0.1535  0.3849</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0.7436  1.2112</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603:</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1.3294  1.3471   0.2066  0.4591</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1.3238  1.3569</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604:</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1.3238  1.3569   0.0000  0.0000   0.2066  0.4591</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1.3294  1.3471</a:t>
            </a:r>
            <a:endParaRPr lang="en-US" sz="1200" b="1" i="1" dirty="0">
              <a:latin typeface="Times New Roman" panose="02020603050405020304" pitchFamily="18" charset="0"/>
              <a:ea typeface="Times New Roman" panose="02020603050405020304" pitchFamily="18" charset="0"/>
            </a:endParaRPr>
          </a:p>
        </p:txBody>
      </p:sp>
      <p:sp>
        <p:nvSpPr>
          <p:cNvPr id="14" name="Rectangle 13"/>
          <p:cNvSpPr/>
          <p:nvPr/>
        </p:nvSpPr>
        <p:spPr>
          <a:xfrm>
            <a:off x="4577486" y="1385411"/>
            <a:ext cx="4572000" cy="4401205"/>
          </a:xfrm>
          <a:prstGeom prst="rect">
            <a:avLst/>
          </a:prstGeom>
        </p:spPr>
        <p:txBody>
          <a:bodyPr>
            <a:spAutoFit/>
          </a:bodyPr>
          <a:lstStyle/>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605:</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1.3292  1.3475</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606:</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0.7982  0.4463   0.3192  0.0328   0.2849 -0.0143</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0.7891  0.4041   0.3192  0.0328</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0.7982  0.4463</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B in micro Siemens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96.8897    0.0000    0.0000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96.8897    0.0000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96.8897</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b="1" dirty="0">
                <a:latin typeface="Times New Roman" panose="02020603050405020304" pitchFamily="18" charset="0"/>
                <a:ea typeface="Times New Roman" panose="02020603050405020304" pitchFamily="18" charset="0"/>
              </a:rPr>
              <a:t>Configuration 607:</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Z (R +</a:t>
            </a:r>
            <a:r>
              <a:rPr lang="en-US" sz="1000" dirty="0" err="1">
                <a:latin typeface="Courier New" panose="02070309020205020404" pitchFamily="49" charset="0"/>
                <a:ea typeface="Times New Roman" panose="02020603050405020304" pitchFamily="18" charset="0"/>
                <a:cs typeface="Times New Roman" panose="02020603050405020304" pitchFamily="18" charset="0"/>
              </a:rPr>
              <a:t>jX</a:t>
            </a:r>
            <a:r>
              <a:rPr lang="en-US" sz="1000" dirty="0">
                <a:latin typeface="Courier New" panose="02070309020205020404" pitchFamily="49" charset="0"/>
                <a:ea typeface="Times New Roman" panose="02020603050405020304" pitchFamily="18" charset="0"/>
                <a:cs typeface="Times New Roman" panose="02020603050405020304" pitchFamily="18" charset="0"/>
              </a:rPr>
              <a:t>) in ohms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1.3425  0.5124   0.0000  0.0000   0.0000  0.0000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B in micro Siemens per mile</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88.9912    0.0000    0.0000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0.0000    0.0000</a:t>
            </a:r>
            <a:endParaRPr lang="en-US" sz="1200" b="1" i="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a:latin typeface="Courier New" panose="02070309020205020404" pitchFamily="49" charset="0"/>
                <a:ea typeface="Times New Roman" panose="02020603050405020304" pitchFamily="18" charset="0"/>
                <a:cs typeface="Times New Roman" panose="02020603050405020304" pitchFamily="18" charset="0"/>
              </a:rPr>
              <a:t>                                0.0000</a:t>
            </a:r>
            <a:endParaRPr lang="en-US" sz="12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918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39205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Circuit,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5334000" cy="923330"/>
          </a:xfrm>
          <a:prstGeom prst="rect">
            <a:avLst/>
          </a:prstGeom>
        </p:spPr>
        <p:txBody>
          <a:bodyPr wrap="square">
            <a:spAutoFit/>
          </a:bodyPr>
          <a:lstStyle/>
          <a:p>
            <a:pPr lvl="0">
              <a:defRPr/>
            </a:pPr>
            <a:r>
              <a:rPr lang="en-US" sz="1800" dirty="0">
                <a:solidFill>
                  <a:srgbClr val="000000"/>
                </a:solidFill>
                <a:latin typeface="Calibri" panose="020F0502020204030204" pitchFamily="34" charset="0"/>
              </a:rPr>
              <a:t>clear</a:t>
            </a:r>
          </a:p>
          <a:p>
            <a:pPr lvl="0">
              <a:defRPr/>
            </a:pPr>
            <a:r>
              <a:rPr lang="en-US" sz="1800" dirty="0">
                <a:solidFill>
                  <a:srgbClr val="000000"/>
                </a:solidFill>
                <a:latin typeface="Calibri" panose="020F0502020204030204" pitchFamily="34" charset="0"/>
              </a:rPr>
              <a:t>New object=</a:t>
            </a:r>
            <a:r>
              <a:rPr lang="en-US" sz="1800" dirty="0" err="1">
                <a:solidFill>
                  <a:srgbClr val="000000"/>
                </a:solidFill>
                <a:latin typeface="Calibri" panose="020F0502020204030204" pitchFamily="34" charset="0"/>
              </a:rPr>
              <a:t>circuit.ExampleCircuit</a:t>
            </a:r>
            <a:endParaRPr lang="en-US" sz="1800" dirty="0">
              <a:solidFill>
                <a:srgbClr val="000000"/>
              </a:solidFill>
              <a:latin typeface="Calibri" panose="020F0502020204030204" pitchFamily="34" charset="0"/>
            </a:endParaRPr>
          </a:p>
          <a:p>
            <a:pPr lvl="0">
              <a:defRPr/>
            </a:pPr>
            <a:r>
              <a:rPr lang="en-US" sz="1800" dirty="0">
                <a:solidFill>
                  <a:srgbClr val="000000"/>
                </a:solidFill>
                <a:latin typeface="Calibri" panose="020F0502020204030204" pitchFamily="34" charset="0"/>
              </a:rPr>
              <a:t>~ </a:t>
            </a:r>
            <a:r>
              <a:rPr lang="en-US" sz="1800" dirty="0" err="1">
                <a:solidFill>
                  <a:srgbClr val="000000"/>
                </a:solidFill>
                <a:latin typeface="Calibri" panose="020F0502020204030204" pitchFamily="34" charset="0"/>
              </a:rPr>
              <a:t>basekv</a:t>
            </a:r>
            <a:r>
              <a:rPr lang="en-US" sz="1800" dirty="0">
                <a:solidFill>
                  <a:srgbClr val="000000"/>
                </a:solidFill>
                <a:latin typeface="Calibri" panose="020F0502020204030204" pitchFamily="34" charset="0"/>
              </a:rPr>
              <a:t>=115 1.00 0.0 60.0 3 20000 21000 4.0 3.0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24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1023311" y="3086999"/>
            <a:ext cx="4495800" cy="439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Clear</a:t>
            </a:r>
          </a:p>
        </p:txBody>
      </p:sp>
      <p:sp>
        <p:nvSpPr>
          <p:cNvPr id="16" name="TextBox 15"/>
          <p:cNvSpPr txBox="1"/>
          <p:nvPr/>
        </p:nvSpPr>
        <p:spPr>
          <a:xfrm>
            <a:off x="1295400" y="3514137"/>
            <a:ext cx="7391400" cy="646331"/>
          </a:xfrm>
          <a:prstGeom prst="rect">
            <a:avLst/>
          </a:prstGeom>
          <a:noFill/>
        </p:spPr>
        <p:txBody>
          <a:bodyPr wrap="square" rtlCol="0">
            <a:spAutoFit/>
          </a:bodyPr>
          <a:lstStyle/>
          <a:p>
            <a:pPr lvl="0" algn="just"/>
            <a:r>
              <a:rPr lang="en-US" sz="1800" dirty="0"/>
              <a:t>Clears all circuit element definitions from the DSS. This statement is </a:t>
            </a:r>
            <a:r>
              <a:rPr lang="en-US" sz="1800" b="1" dirty="0"/>
              <a:t>recommended</a:t>
            </a:r>
            <a:r>
              <a:rPr lang="en-US" sz="1800" dirty="0"/>
              <a:t> at the beginning of all Master files for defining DSS circuits.</a:t>
            </a:r>
            <a:endParaRPr lang="en-US" sz="900" baseline="30000" dirty="0"/>
          </a:p>
        </p:txBody>
      </p:sp>
      <p:sp>
        <p:nvSpPr>
          <p:cNvPr id="19" name="Title 1"/>
          <p:cNvSpPr txBox="1">
            <a:spLocks/>
          </p:cNvSpPr>
          <p:nvPr/>
        </p:nvSpPr>
        <p:spPr bwMode="auto">
          <a:xfrm>
            <a:off x="1019192" y="4191000"/>
            <a:ext cx="6785919" cy="4307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dirty="0">
                <a:latin typeface="Times New Roman" panose="02020603050405020304" pitchFamily="18" charset="0"/>
                <a:cs typeface="Times New Roman" panose="02020603050405020304" pitchFamily="18" charset="0"/>
              </a:rPr>
              <a:t>New object=</a:t>
            </a:r>
            <a:r>
              <a:rPr lang="en-US" sz="2400" dirty="0" err="1">
                <a:latin typeface="Times New Roman" panose="02020603050405020304" pitchFamily="18" charset="0"/>
                <a:cs typeface="Times New Roman" panose="02020603050405020304" pitchFamily="18" charset="0"/>
              </a:rPr>
              <a:t>circuit.ExampleCircuit</a:t>
            </a:r>
            <a:endParaRPr lang="en-US" sz="2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95400" y="4659868"/>
            <a:ext cx="6332838" cy="369332"/>
          </a:xfrm>
          <a:prstGeom prst="rect">
            <a:avLst/>
          </a:prstGeom>
          <a:noFill/>
        </p:spPr>
        <p:txBody>
          <a:bodyPr wrap="square" rtlCol="0">
            <a:spAutoFit/>
          </a:bodyPr>
          <a:lstStyle/>
          <a:p>
            <a:pPr lvl="0" algn="just"/>
            <a:r>
              <a:rPr lang="en-US" sz="1800" dirty="0"/>
              <a:t>Defines a new circuit named </a:t>
            </a:r>
            <a:r>
              <a:rPr lang="en-US" sz="1800" dirty="0" err="1"/>
              <a:t>ExampleCircuit</a:t>
            </a:r>
            <a:r>
              <a:rPr lang="en-US" sz="1800" dirty="0"/>
              <a:t>.</a:t>
            </a:r>
          </a:p>
        </p:txBody>
      </p:sp>
      <p:sp>
        <p:nvSpPr>
          <p:cNvPr id="21" name="Title 1"/>
          <p:cNvSpPr txBox="1">
            <a:spLocks/>
          </p:cNvSpPr>
          <p:nvPr/>
        </p:nvSpPr>
        <p:spPr bwMode="auto">
          <a:xfrm>
            <a:off x="1123212" y="5104559"/>
            <a:ext cx="4343400" cy="3818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solidFill>
                  <a:srgbClr val="C00000"/>
                </a:solidFill>
                <a:latin typeface="Times New Roman" panose="02020603050405020304" pitchFamily="18" charset="0"/>
                <a:cs typeface="Times New Roman" panose="02020603050405020304" pitchFamily="18" charset="0"/>
              </a:rPr>
              <a:t>~</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295400" y="5398539"/>
            <a:ext cx="7620000" cy="646331"/>
          </a:xfrm>
          <a:prstGeom prst="rect">
            <a:avLst/>
          </a:prstGeom>
          <a:noFill/>
        </p:spPr>
        <p:txBody>
          <a:bodyPr wrap="square" rtlCol="0">
            <a:spAutoFit/>
          </a:bodyPr>
          <a:lstStyle/>
          <a:p>
            <a:pPr lvl="0" algn="just"/>
            <a:r>
              <a:rPr lang="en-US" sz="1800" dirty="0"/>
              <a:t>More Command. The More command continues editing the active object. The same as M or More.</a:t>
            </a:r>
          </a:p>
        </p:txBody>
      </p:sp>
    </p:spTree>
    <p:extLst>
      <p:ext uri="{BB962C8B-B14F-4D97-AF65-F5344CB8AC3E}">
        <p14:creationId xmlns:p14="http://schemas.microsoft.com/office/powerpoint/2010/main" val="4200410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39205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Circuit,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533400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object=</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circuit.ExampleCircuit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1.00 0.0 60.0 3 20000 21000 4.0 3.0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24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1019192" y="3013247"/>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solidFill>
                  <a:srgbClr val="C00000"/>
                </a:solidFill>
                <a:latin typeface="Times New Roman" panose="02020603050405020304" pitchFamily="18" charset="0"/>
                <a:cs typeface="Times New Roman" panose="02020603050405020304" pitchFamily="18" charset="0"/>
              </a:rPr>
              <a:t>basekv=115 1.00 0.0 60.0 3 20000 21000 4.0 3.0</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371600" y="3543687"/>
            <a:ext cx="7681514" cy="2569934"/>
          </a:xfrm>
          <a:prstGeom prst="rect">
            <a:avLst/>
          </a:prstGeom>
          <a:noFill/>
        </p:spPr>
        <p:txBody>
          <a:bodyPr wrap="square" rtlCol="0">
            <a:spAutoFit/>
          </a:bodyPr>
          <a:lstStyle/>
          <a:p>
            <a:pPr lvl="0" algn="just">
              <a:spcAft>
                <a:spcPts val="600"/>
              </a:spcAft>
            </a:pPr>
            <a:r>
              <a:rPr lang="en-US" sz="1800" dirty="0">
                <a:latin typeface="Times New Roman" panose="02020603050405020304" pitchFamily="18" charset="0"/>
                <a:cs typeface="Times New Roman" panose="02020603050405020304" pitchFamily="18" charset="0"/>
              </a:rPr>
              <a:t>There are </a:t>
            </a:r>
            <a:r>
              <a:rPr lang="en-US" sz="1800" b="1" i="1" dirty="0">
                <a:latin typeface="Times New Roman" panose="02020603050405020304" pitchFamily="18" charset="0"/>
                <a:cs typeface="Times New Roman" panose="02020603050405020304" pitchFamily="18" charset="0"/>
              </a:rPr>
              <a:t>two</a:t>
            </a:r>
            <a:r>
              <a:rPr lang="en-US" sz="1800" dirty="0">
                <a:latin typeface="Times New Roman" panose="02020603050405020304" pitchFamily="18" charset="0"/>
                <a:cs typeface="Times New Roman" panose="02020603050405020304" pitchFamily="18" charset="0"/>
              </a:rPr>
              <a:t> ways of setting property values of DSS circuit elements. </a:t>
            </a:r>
          </a:p>
          <a:p>
            <a:pPr lvl="0" algn="just">
              <a:spcAft>
                <a:spcPts val="600"/>
              </a:spcAft>
            </a:pPr>
            <a:r>
              <a:rPr lang="en-US" sz="1800" dirty="0">
                <a:latin typeface="Times New Roman" panose="02020603050405020304" pitchFamily="18" charset="0"/>
                <a:cs typeface="Times New Roman" panose="02020603050405020304" pitchFamily="18" charset="0"/>
              </a:rPr>
              <a:t>1. Simply specify the setting using complete element and property name, “=”, and a value. For example,</a:t>
            </a:r>
          </a:p>
          <a:p>
            <a:pPr marL="914400" algn="just">
              <a:spcAft>
                <a:spcPts val="600"/>
              </a:spcAft>
            </a:pPr>
            <a:r>
              <a:rPr lang="en-US" sz="1400" b="1" dirty="0">
                <a:latin typeface="Courier New" panose="02070309020205020404" pitchFamily="49" charset="0"/>
                <a:cs typeface="Courier New" panose="02070309020205020404" pitchFamily="49" charset="0"/>
              </a:rPr>
              <a:t>New </a:t>
            </a:r>
            <a:r>
              <a:rPr lang="pt-BR" sz="1400" b="1" dirty="0">
                <a:latin typeface="Courier New" panose="02070309020205020404" pitchFamily="49" charset="0"/>
                <a:cs typeface="Courier New" panose="02070309020205020404" pitchFamily="49" charset="0"/>
              </a:rPr>
              <a:t>Line.line1.R1=.05 X1=.12 R0=.1 X0=.4</a:t>
            </a:r>
            <a:endParaRPr lang="en-US" sz="1400" b="1" dirty="0">
              <a:latin typeface="Courier New" panose="02070309020205020404" pitchFamily="49" charset="0"/>
              <a:cs typeface="Courier New" panose="02070309020205020404" pitchFamily="49" charset="0"/>
            </a:endParaRPr>
          </a:p>
          <a:p>
            <a:pPr algn="just">
              <a:spcAft>
                <a:spcPts val="600"/>
              </a:spcAft>
            </a:pPr>
            <a:r>
              <a:rPr lang="en-US" sz="1800" dirty="0">
                <a:latin typeface="Times New Roman" panose="02020603050405020304" pitchFamily="18" charset="0"/>
                <a:cs typeface="Times New Roman" panose="02020603050405020304" pitchFamily="18" charset="0"/>
              </a:rPr>
              <a:t>2. Positional property rule. For example, we can use</a:t>
            </a:r>
          </a:p>
          <a:p>
            <a:pPr marL="914400" lvl="0" algn="just">
              <a:spcAft>
                <a:spcPts val="600"/>
              </a:spcAft>
            </a:pPr>
            <a:r>
              <a:rPr lang="en-US" sz="1400" b="1" dirty="0">
                <a:latin typeface="Courier New" panose="02070309020205020404" pitchFamily="49" charset="0"/>
                <a:cs typeface="Courier New" panose="02070309020205020404" pitchFamily="49" charset="0"/>
              </a:rPr>
              <a:t>New Line.line1.R1=.05 .12 .1 .4</a:t>
            </a:r>
          </a:p>
          <a:p>
            <a:pPr lvl="0" algn="just">
              <a:spcAft>
                <a:spcPts val="600"/>
              </a:spcAft>
            </a:pPr>
            <a:r>
              <a:rPr lang="en-US" sz="1800" dirty="0">
                <a:latin typeface="Times New Roman" panose="02020603050405020304" pitchFamily="18" charset="0"/>
                <a:cs typeface="Times New Roman" panose="02020603050405020304" pitchFamily="18" charset="0"/>
              </a:rPr>
              <a:t>to set the R1, X1, R0, X0 properties of Line.line1 in sequence, which is equivalent to the code using 1</a:t>
            </a:r>
            <a:r>
              <a:rPr lang="en-US" sz="1800" baseline="30000" dirty="0">
                <a:latin typeface="Times New Roman" panose="02020603050405020304" pitchFamily="18" charset="0"/>
                <a:cs typeface="Times New Roman" panose="02020603050405020304" pitchFamily="18" charset="0"/>
              </a:rPr>
              <a:t>st</a:t>
            </a:r>
            <a:r>
              <a:rPr lang="en-US" sz="1800" dirty="0">
                <a:latin typeface="Times New Roman" panose="02020603050405020304" pitchFamily="18" charset="0"/>
                <a:cs typeface="Times New Roman" panose="02020603050405020304" pitchFamily="18" charset="0"/>
              </a:rPr>
              <a:t> way. In this case, the 2</a:t>
            </a:r>
            <a:r>
              <a:rPr lang="en-US" sz="1800" baseline="30000" dirty="0">
                <a:latin typeface="Times New Roman" panose="02020603050405020304" pitchFamily="18" charset="0"/>
                <a:cs typeface="Times New Roman" panose="02020603050405020304" pitchFamily="18" charset="0"/>
              </a:rPr>
              <a:t>nd</a:t>
            </a:r>
            <a:r>
              <a:rPr lang="en-US" sz="1800" dirty="0">
                <a:latin typeface="Times New Roman" panose="02020603050405020304" pitchFamily="18" charset="0"/>
                <a:cs typeface="Times New Roman" panose="02020603050405020304" pitchFamily="18" charset="0"/>
              </a:rPr>
              <a:t> way is adopted.</a:t>
            </a:r>
          </a:p>
        </p:txBody>
      </p:sp>
    </p:spTree>
    <p:extLst>
      <p:ext uri="{BB962C8B-B14F-4D97-AF65-F5344CB8AC3E}">
        <p14:creationId xmlns:p14="http://schemas.microsoft.com/office/powerpoint/2010/main" val="1923737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39205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Circuit,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533400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object=</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circuit.ExampleCircuit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1.00 0.0 60.0 3 20000 21000 4.0 3.0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24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1019192" y="3013247"/>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basekv=115 1.00 0.0 60.0 3 20000 21000 4.0 3.0</a:t>
            </a:r>
            <a:endPar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
        <p:nvSpPr>
          <p:cNvPr id="12" name="TextBox 11"/>
          <p:cNvSpPr txBox="1"/>
          <p:nvPr/>
        </p:nvSpPr>
        <p:spPr>
          <a:xfrm>
            <a:off x="1295400" y="3539686"/>
            <a:ext cx="7543800" cy="2339102"/>
          </a:xfrm>
          <a:prstGeom prst="rect">
            <a:avLst/>
          </a:prstGeom>
          <a:noFill/>
        </p:spPr>
        <p:txBody>
          <a:bodyPr wrap="square" rtlCol="0">
            <a:spAutoFit/>
          </a:bodyPr>
          <a:lstStyle/>
          <a:p>
            <a:pPr lvl="0" algn="just"/>
            <a:r>
              <a:rPr lang="en-US" sz="1800" dirty="0"/>
              <a:t>The above code equals: </a:t>
            </a:r>
            <a:r>
              <a:rPr lang="en-US" sz="1800" dirty="0" err="1"/>
              <a:t>basekv</a:t>
            </a:r>
            <a:r>
              <a:rPr lang="en-US" sz="1800" dirty="0"/>
              <a:t>=115 </a:t>
            </a:r>
            <a:r>
              <a:rPr lang="en-US" sz="1800" dirty="0" err="1"/>
              <a:t>pu</a:t>
            </a:r>
            <a:r>
              <a:rPr lang="en-US" sz="1800" dirty="0"/>
              <a:t>=1.00 Angle=0.0 Frequency=60.0 Phases=3 Mvasc3=20000 Mvasc1=21000 x1r1=4.0 x0r0=3.0</a:t>
            </a:r>
          </a:p>
          <a:p>
            <a:pPr lvl="0" algn="just"/>
            <a:r>
              <a:rPr lang="en-US" sz="1800" i="1" dirty="0">
                <a:solidFill>
                  <a:srgbClr val="C00000"/>
                </a:solidFill>
              </a:rPr>
              <a:t>basekv</a:t>
            </a:r>
            <a:r>
              <a:rPr lang="en-US" sz="1800" dirty="0"/>
              <a:t>: Specifies the voltage Base or rated Line‐to‐line kV of </a:t>
            </a:r>
            <a:r>
              <a:rPr lang="en-US" sz="1800" dirty="0" err="1"/>
              <a:t>Vsource</a:t>
            </a:r>
            <a:r>
              <a:rPr lang="en-US" sz="1800" dirty="0"/>
              <a:t>.</a:t>
            </a:r>
          </a:p>
          <a:p>
            <a:pPr lvl="0" algn="just"/>
            <a:r>
              <a:rPr lang="en-US" sz="1800" i="1" dirty="0" err="1">
                <a:solidFill>
                  <a:srgbClr val="C00000"/>
                </a:solidFill>
              </a:rPr>
              <a:t>pu</a:t>
            </a:r>
            <a:r>
              <a:rPr lang="en-US" sz="1800" dirty="0"/>
              <a:t>: Specifies the actual per unit at which the source is operating. It is assumed balanced for all phases.</a:t>
            </a:r>
          </a:p>
          <a:p>
            <a:pPr lvl="0" algn="just"/>
            <a:r>
              <a:rPr lang="en-US" sz="1800" i="1" dirty="0">
                <a:solidFill>
                  <a:srgbClr val="C00000"/>
                </a:solidFill>
              </a:rPr>
              <a:t>Angle</a:t>
            </a:r>
            <a:r>
              <a:rPr lang="en-US" sz="1800" dirty="0"/>
              <a:t>: Specifies the Base angle, in degrees, of the first phase.</a:t>
            </a:r>
          </a:p>
          <a:p>
            <a:pPr lvl="0" algn="just"/>
            <a:r>
              <a:rPr lang="en-US" sz="1800" i="1" dirty="0">
                <a:solidFill>
                  <a:srgbClr val="C00000"/>
                </a:solidFill>
              </a:rPr>
              <a:t>Frequency</a:t>
            </a:r>
            <a:r>
              <a:rPr lang="en-US" sz="1800" dirty="0"/>
              <a:t>: Specifies the frequency of the source.</a:t>
            </a:r>
          </a:p>
          <a:p>
            <a:pPr lvl="0" algn="just"/>
            <a:r>
              <a:rPr lang="en-US" sz="2000" dirty="0"/>
              <a:t>…</a:t>
            </a:r>
          </a:p>
        </p:txBody>
      </p:sp>
    </p:spTree>
    <p:extLst>
      <p:ext uri="{BB962C8B-B14F-4D97-AF65-F5344CB8AC3E}">
        <p14:creationId xmlns:p14="http://schemas.microsoft.com/office/powerpoint/2010/main" val="3265933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39205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Circuit,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533400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object=</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circuit.ExampleCircuit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1.00 0.0 60.0 3 20000 21000 4.0 3.0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240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1019192" y="3013247"/>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basekv=115 1.00 0.0 60.0 3 20000 21000 4.0 3.0</a:t>
            </a:r>
            <a:endPar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
        <p:nvSpPr>
          <p:cNvPr id="12" name="TextBox 11"/>
          <p:cNvSpPr txBox="1"/>
          <p:nvPr/>
        </p:nvSpPr>
        <p:spPr>
          <a:xfrm>
            <a:off x="1371600" y="3539686"/>
            <a:ext cx="7467600" cy="203132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This above code equals: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=115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pu</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=1.00 Angle=0.0 Frequency=60.0 Phases=3 Mvasc3=20000 Mvasc1=21000 x1r1=4.0 x0r0=3.0</a:t>
            </a:r>
          </a:p>
          <a:p>
            <a:pPr lvl="0" algn="just"/>
            <a:r>
              <a:rPr lang="en-US" sz="1800" i="1" dirty="0">
                <a:solidFill>
                  <a:srgbClr val="C00000"/>
                </a:solidFill>
              </a:rPr>
              <a:t>phases</a:t>
            </a:r>
            <a:r>
              <a:rPr lang="en-US" sz="1800" dirty="0">
                <a:solidFill>
                  <a:srgbClr val="000000"/>
                </a:solidFill>
              </a:rPr>
              <a:t>: Specifies the number of phases. Default = 3.0.</a:t>
            </a:r>
          </a:p>
          <a:p>
            <a:pPr lvl="0" algn="just"/>
            <a:r>
              <a:rPr lang="en-US" sz="1800" i="1" dirty="0">
                <a:solidFill>
                  <a:srgbClr val="C00000"/>
                </a:solidFill>
              </a:rPr>
              <a:t>MVAsc3</a:t>
            </a:r>
            <a:r>
              <a:rPr lang="en-US" sz="1800" dirty="0">
                <a:solidFill>
                  <a:srgbClr val="000000"/>
                </a:solidFill>
              </a:rPr>
              <a:t>: Specifies the 3‐phase short circuit MVA.</a:t>
            </a:r>
          </a:p>
          <a:p>
            <a:pPr lvl="0" algn="just"/>
            <a:r>
              <a:rPr lang="en-US" sz="1800" i="1" dirty="0">
                <a:solidFill>
                  <a:srgbClr val="C00000"/>
                </a:solidFill>
              </a:rPr>
              <a:t>MVAsc1</a:t>
            </a:r>
            <a:r>
              <a:rPr lang="en-US" sz="1800" dirty="0">
                <a:solidFill>
                  <a:srgbClr val="000000"/>
                </a:solidFill>
              </a:rPr>
              <a:t>: Specifies the1‐phase short circuit MVA.</a:t>
            </a:r>
          </a:p>
          <a:p>
            <a:pPr lvl="0" algn="just"/>
            <a:r>
              <a:rPr lang="en-US" sz="1800" i="1" dirty="0">
                <a:solidFill>
                  <a:srgbClr val="C00000"/>
                </a:solidFill>
              </a:rPr>
              <a:t>x1r1</a:t>
            </a:r>
            <a:r>
              <a:rPr lang="en-US" sz="1800" dirty="0">
                <a:solidFill>
                  <a:srgbClr val="000000"/>
                </a:solidFill>
              </a:rPr>
              <a:t>: Specifies the ratio of X1/R1. Default = 4.0.</a:t>
            </a:r>
          </a:p>
          <a:p>
            <a:pPr lvl="0" algn="just"/>
            <a:r>
              <a:rPr lang="en-US" sz="1800" i="1" dirty="0">
                <a:solidFill>
                  <a:srgbClr val="C00000"/>
                </a:solidFill>
              </a:rPr>
              <a:t>x0r0</a:t>
            </a:r>
            <a:r>
              <a:rPr lang="en-US" sz="1800" dirty="0">
                <a:solidFill>
                  <a:srgbClr val="000000"/>
                </a:solidFill>
              </a:rPr>
              <a:t>: Specifies the ratio of X0/R0. Default = 3.0.</a:t>
            </a:r>
          </a:p>
        </p:txBody>
      </p:sp>
    </p:spTree>
    <p:extLst>
      <p:ext uri="{BB962C8B-B14F-4D97-AF65-F5344CB8AC3E}">
        <p14:creationId xmlns:p14="http://schemas.microsoft.com/office/powerpoint/2010/main" val="2973983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617508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Substation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696200" cy="923330"/>
          </a:xfrm>
          <a:prstGeom prst="rect">
            <a:avLst/>
          </a:prstGeom>
        </p:spPr>
        <p:txBody>
          <a:bodyPr wrap="square">
            <a:spAutoFit/>
          </a:bodyPr>
          <a:lstStyle/>
          <a:p>
            <a:pPr lvl="0">
              <a:defRPr/>
            </a:pPr>
            <a:r>
              <a:rPr lang="en-US" sz="1800" dirty="0">
                <a:solidFill>
                  <a:srgbClr val="000000"/>
                </a:solidFill>
                <a:latin typeface="Calibri" panose="020F0502020204030204" pitchFamily="34" charset="0"/>
              </a:rPr>
              <a:t>// Define Substation transformer </a:t>
            </a:r>
          </a:p>
          <a:p>
            <a:pPr lvl="0">
              <a:defRPr/>
            </a:pPr>
            <a:r>
              <a:rPr lang="en-US" sz="1800" dirty="0">
                <a:solidFill>
                  <a:srgbClr val="000000"/>
                </a:solidFill>
                <a:latin typeface="Calibri" panose="020F0502020204030204" pitchFamily="34" charset="0"/>
              </a:rPr>
              <a:t>New </a:t>
            </a:r>
            <a:r>
              <a:rPr lang="en-US" sz="1800" dirty="0" err="1">
                <a:solidFill>
                  <a:srgbClr val="000000"/>
                </a:solidFill>
                <a:latin typeface="Calibri" panose="020F0502020204030204" pitchFamily="34" charset="0"/>
              </a:rPr>
              <a:t>transformer.subxfrm</a:t>
            </a:r>
            <a:r>
              <a:rPr lang="en-US" sz="1800" dirty="0">
                <a:solidFill>
                  <a:srgbClr val="000000"/>
                </a:solidFill>
                <a:latin typeface="Calibri" panose="020F0502020204030204" pitchFamily="34" charset="0"/>
              </a:rPr>
              <a:t> phases=3 windings=2 buses=(</a:t>
            </a:r>
            <a:r>
              <a:rPr lang="en-US" sz="1800" dirty="0" err="1">
                <a:solidFill>
                  <a:srgbClr val="000000"/>
                </a:solidFill>
                <a:latin typeface="Calibri" panose="020F0502020204030204" pitchFamily="34" charset="0"/>
              </a:rPr>
              <a:t>SourceBus</a:t>
            </a:r>
            <a:r>
              <a:rPr lang="en-US" sz="1800" dirty="0">
                <a:solidFill>
                  <a:srgbClr val="000000"/>
                </a:solidFill>
                <a:latin typeface="Calibri" panose="020F0502020204030204" pitchFamily="34" charset="0"/>
              </a:rPr>
              <a:t> </a:t>
            </a:r>
            <a:r>
              <a:rPr lang="en-US" sz="1800" dirty="0" err="1">
                <a:solidFill>
                  <a:srgbClr val="000000"/>
                </a:solidFill>
                <a:latin typeface="Calibri" panose="020F0502020204030204" pitchFamily="34" charset="0"/>
              </a:rPr>
              <a:t>subbus</a:t>
            </a:r>
            <a:r>
              <a:rPr lang="en-US" sz="1800" dirty="0">
                <a:solidFill>
                  <a:srgbClr val="000000"/>
                </a:solidFill>
                <a:latin typeface="Calibri" panose="020F0502020204030204" pitchFamily="34" charset="0"/>
              </a:rPr>
              <a:t>) </a:t>
            </a:r>
          </a:p>
          <a:p>
            <a:pPr lvl="0">
              <a:defRPr/>
            </a:pPr>
            <a:r>
              <a:rPr lang="en-US" sz="1800" dirty="0">
                <a:solidFill>
                  <a:srgbClr val="000000"/>
                </a:solidFill>
                <a:latin typeface="Calibri" panose="020F0502020204030204" pitchFamily="34" charset="0"/>
              </a:rPr>
              <a:t>~ conns='delta wye' </a:t>
            </a:r>
            <a:r>
              <a:rPr lang="en-US" sz="1800" dirty="0" err="1">
                <a:solidFill>
                  <a:srgbClr val="000000"/>
                </a:solidFill>
                <a:latin typeface="Calibri" panose="020F0502020204030204" pitchFamily="34" charset="0"/>
              </a:rPr>
              <a:t>kvs</a:t>
            </a:r>
            <a:r>
              <a:rPr lang="en-US" sz="1800" dirty="0">
                <a:solidFill>
                  <a:srgbClr val="000000"/>
                </a:solidFill>
                <a:latin typeface="Calibri" panose="020F0502020204030204" pitchFamily="34" charset="0"/>
              </a:rPr>
              <a:t>=(115 12.47) </a:t>
            </a:r>
            <a:r>
              <a:rPr lang="en-US" sz="1800" dirty="0" err="1">
                <a:solidFill>
                  <a:srgbClr val="000000"/>
                </a:solidFill>
                <a:latin typeface="Calibri" panose="020F0502020204030204" pitchFamily="34" charset="0"/>
              </a:rPr>
              <a:t>kvas</a:t>
            </a:r>
            <a:r>
              <a:rPr lang="en-US" sz="1800" dirty="0">
                <a:solidFill>
                  <a:srgbClr val="000000"/>
                </a:solidFill>
                <a:latin typeface="Calibri" panose="020F0502020204030204" pitchFamily="34" charset="0"/>
              </a:rPr>
              <a:t>=(20000 20000) XHL=7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514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990600" y="2872434"/>
            <a:ext cx="4495800" cy="556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a:t>
            </a:r>
            <a:r>
              <a:rPr lang="en-US" sz="2400" kern="0" dirty="0" err="1">
                <a:latin typeface="Times New Roman" panose="02020603050405020304" pitchFamily="18" charset="0"/>
                <a:cs typeface="Times New Roman" panose="02020603050405020304" pitchFamily="18" charset="0"/>
              </a:rPr>
              <a:t>transformer.subxfrm</a:t>
            </a:r>
            <a:endParaRPr lang="en-US" sz="24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287162" y="3364468"/>
            <a:ext cx="6332838" cy="369332"/>
          </a:xfrm>
          <a:prstGeom prst="rect">
            <a:avLst/>
          </a:prstGeom>
          <a:noFill/>
        </p:spPr>
        <p:txBody>
          <a:bodyPr wrap="square" rtlCol="0">
            <a:spAutoFit/>
          </a:bodyPr>
          <a:lstStyle/>
          <a:p>
            <a:pPr lvl="0" algn="just"/>
            <a:r>
              <a:rPr lang="en-US" sz="1800" dirty="0"/>
              <a:t>Defines a transformer object named </a:t>
            </a:r>
            <a:r>
              <a:rPr lang="en-US" sz="1800" dirty="0" err="1"/>
              <a:t>subxfrm</a:t>
            </a:r>
            <a:r>
              <a:rPr lang="en-US" sz="1800" dirty="0"/>
              <a:t>.</a:t>
            </a:r>
          </a:p>
        </p:txBody>
      </p:sp>
      <p:sp>
        <p:nvSpPr>
          <p:cNvPr id="16" name="Title 1"/>
          <p:cNvSpPr txBox="1">
            <a:spLocks/>
          </p:cNvSpPr>
          <p:nvPr/>
        </p:nvSpPr>
        <p:spPr bwMode="auto">
          <a:xfrm>
            <a:off x="990600" y="3747195"/>
            <a:ext cx="4495800" cy="5200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bwMode="auto">
          <a:xfrm>
            <a:off x="990600" y="4488597"/>
            <a:ext cx="4495800" cy="5406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windings</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81066" y="4964668"/>
            <a:ext cx="6332838" cy="369332"/>
          </a:xfrm>
          <a:prstGeom prst="rect">
            <a:avLst/>
          </a:prstGeom>
          <a:noFill/>
        </p:spPr>
        <p:txBody>
          <a:bodyPr wrap="square" rtlCol="0">
            <a:spAutoFit/>
          </a:bodyPr>
          <a:lstStyle/>
          <a:p>
            <a:pPr lvl="0" algn="just"/>
            <a:r>
              <a:rPr lang="en-US" sz="1800" dirty="0"/>
              <a:t>Specifies the total number of windings. Default is 2.</a:t>
            </a:r>
          </a:p>
        </p:txBody>
      </p:sp>
      <p:sp>
        <p:nvSpPr>
          <p:cNvPr id="21" name="TextBox 20"/>
          <p:cNvSpPr txBox="1"/>
          <p:nvPr/>
        </p:nvSpPr>
        <p:spPr>
          <a:xfrm>
            <a:off x="1287162" y="4126468"/>
            <a:ext cx="6332838" cy="369332"/>
          </a:xfrm>
          <a:prstGeom prst="rect">
            <a:avLst/>
          </a:prstGeom>
          <a:noFill/>
        </p:spPr>
        <p:txBody>
          <a:bodyPr wrap="square" rtlCol="0">
            <a:spAutoFit/>
          </a:bodyPr>
          <a:lstStyle/>
          <a:p>
            <a:pPr lvl="0" algn="just"/>
            <a:r>
              <a:rPr lang="en-US" sz="1800" dirty="0"/>
              <a:t>Specifies the number of phases. Default is 3.  </a:t>
            </a:r>
          </a:p>
        </p:txBody>
      </p:sp>
    </p:spTree>
    <p:extLst>
      <p:ext uri="{BB962C8B-B14F-4D97-AF65-F5344CB8AC3E}">
        <p14:creationId xmlns:p14="http://schemas.microsoft.com/office/powerpoint/2010/main" val="920348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617508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Substation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69620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Substation transformer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transformer.subxfrm</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buses=(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conns='delta wye'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=(20000 20000) XHL=7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514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1370920" y="3733800"/>
            <a:ext cx="5334000" cy="474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000" i="1" kern="0" dirty="0">
                <a:latin typeface="Times New Roman" panose="02020603050405020304" pitchFamily="18" charset="0"/>
                <a:cs typeface="Times New Roman" panose="02020603050405020304" pitchFamily="18" charset="0"/>
              </a:rPr>
              <a:t>bus1: </a:t>
            </a:r>
            <a:r>
              <a:rPr lang="en-US" sz="2000" kern="0" dirty="0">
                <a:solidFill>
                  <a:schemeClr val="tx1"/>
                </a:solidFill>
                <a:latin typeface="Times New Roman" panose="02020603050405020304" pitchFamily="18" charset="0"/>
                <a:cs typeface="Times New Roman" panose="02020603050405020304" pitchFamily="18" charset="0"/>
              </a:rPr>
              <a:t>Specifies the name of bus for terminal 1.</a:t>
            </a:r>
          </a:p>
        </p:txBody>
      </p:sp>
      <p:sp>
        <p:nvSpPr>
          <p:cNvPr id="25" name="Title 1"/>
          <p:cNvSpPr txBox="1">
            <a:spLocks/>
          </p:cNvSpPr>
          <p:nvPr/>
        </p:nvSpPr>
        <p:spPr bwMode="auto">
          <a:xfrm>
            <a:off x="1371600" y="4107252"/>
            <a:ext cx="5334000" cy="447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000" i="1" kern="0" dirty="0">
                <a:latin typeface="Times New Roman" panose="02020603050405020304" pitchFamily="18" charset="0"/>
                <a:cs typeface="Times New Roman" panose="02020603050405020304" pitchFamily="18" charset="0"/>
              </a:rPr>
              <a:t>bus2: </a:t>
            </a:r>
            <a:r>
              <a:rPr lang="en-US" sz="2000" kern="0" dirty="0">
                <a:solidFill>
                  <a:schemeClr val="tx1"/>
                </a:solidFill>
                <a:latin typeface="Times New Roman" panose="02020603050405020304" pitchFamily="18" charset="0"/>
                <a:cs typeface="Times New Roman" panose="02020603050405020304" pitchFamily="18" charset="0"/>
              </a:rPr>
              <a:t>Specifies the name of bus for terminal 2.</a:t>
            </a:r>
          </a:p>
        </p:txBody>
      </p:sp>
      <p:sp>
        <p:nvSpPr>
          <p:cNvPr id="27" name="Title 1"/>
          <p:cNvSpPr txBox="1">
            <a:spLocks/>
          </p:cNvSpPr>
          <p:nvPr/>
        </p:nvSpPr>
        <p:spPr bwMode="auto">
          <a:xfrm>
            <a:off x="1054608" y="4456318"/>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conns='delta wye'</a:t>
            </a:r>
          </a:p>
        </p:txBody>
      </p:sp>
      <p:sp>
        <p:nvSpPr>
          <p:cNvPr id="28" name="TextBox 27"/>
          <p:cNvSpPr txBox="1"/>
          <p:nvPr/>
        </p:nvSpPr>
        <p:spPr>
          <a:xfrm>
            <a:off x="1447799" y="4916269"/>
            <a:ext cx="7052619" cy="646331"/>
          </a:xfrm>
          <a:prstGeom prst="rect">
            <a:avLst/>
          </a:prstGeom>
          <a:noFill/>
        </p:spPr>
        <p:txBody>
          <a:bodyPr wrap="square" rtlCol="0">
            <a:spAutoFit/>
          </a:bodyPr>
          <a:lstStyle/>
          <a:p>
            <a:pPr lvl="0" algn="just"/>
            <a:r>
              <a:rPr lang="en-US" sz="1800" dirty="0"/>
              <a:t>Specify that the connection of winding1 is ‘delta’, the connection of winding2 is ‘wye’.</a:t>
            </a:r>
          </a:p>
        </p:txBody>
      </p:sp>
      <p:sp>
        <p:nvSpPr>
          <p:cNvPr id="15" name="Title 1">
            <a:extLst>
              <a:ext uri="{FF2B5EF4-FFF2-40B4-BE49-F238E27FC236}">
                <a16:creationId xmlns:a16="http://schemas.microsoft.com/office/drawing/2014/main" id="{EE8E3440-9AD9-46DE-867B-17BB6CE15775}"/>
              </a:ext>
            </a:extLst>
          </p:cNvPr>
          <p:cNvSpPr txBox="1">
            <a:spLocks/>
          </p:cNvSpPr>
          <p:nvPr/>
        </p:nvSpPr>
        <p:spPr bwMode="auto">
          <a:xfrm>
            <a:off x="1030951" y="2870806"/>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buses=(SourceBus subbus)</a:t>
            </a:r>
          </a:p>
        </p:txBody>
      </p:sp>
      <p:sp>
        <p:nvSpPr>
          <p:cNvPr id="16" name="TextBox 15">
            <a:extLst>
              <a:ext uri="{FF2B5EF4-FFF2-40B4-BE49-F238E27FC236}">
                <a16:creationId xmlns:a16="http://schemas.microsoft.com/office/drawing/2014/main" id="{903AC266-8115-4E91-A480-BC5A48C81A59}"/>
              </a:ext>
            </a:extLst>
          </p:cNvPr>
          <p:cNvSpPr txBox="1"/>
          <p:nvPr/>
        </p:nvSpPr>
        <p:spPr>
          <a:xfrm>
            <a:off x="1335751" y="3380230"/>
            <a:ext cx="6612410" cy="369332"/>
          </a:xfrm>
          <a:prstGeom prst="rect">
            <a:avLst/>
          </a:prstGeom>
          <a:noFill/>
        </p:spPr>
        <p:txBody>
          <a:bodyPr wrap="square" rtlCol="0">
            <a:spAutoFit/>
          </a:bodyPr>
          <a:lstStyle/>
          <a:p>
            <a:pPr lvl="0" algn="just"/>
            <a:r>
              <a:rPr lang="en-US" sz="1800" dirty="0"/>
              <a:t>The above command equals: bus1=</a:t>
            </a:r>
            <a:r>
              <a:rPr lang="en-US" sz="1800" dirty="0" err="1"/>
              <a:t>SourceBus</a:t>
            </a:r>
            <a:r>
              <a:rPr lang="en-US" sz="1800" dirty="0"/>
              <a:t> bus2=subbus</a:t>
            </a:r>
          </a:p>
        </p:txBody>
      </p:sp>
    </p:spTree>
    <p:extLst>
      <p:ext uri="{BB962C8B-B14F-4D97-AF65-F5344CB8AC3E}">
        <p14:creationId xmlns:p14="http://schemas.microsoft.com/office/powerpoint/2010/main" val="1813081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617508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Substation transformer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769620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Substation transformer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transformer.subxfrm</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phases=3 windings=2 buses=(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conns='delta wye'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12.47)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=(20000 20000) XHL=7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5146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1014375" y="2882891"/>
            <a:ext cx="5334000" cy="400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kvs=(115 12.47)</a:t>
            </a:r>
          </a:p>
        </p:txBody>
      </p:sp>
      <p:sp>
        <p:nvSpPr>
          <p:cNvPr id="16" name="TextBox 15"/>
          <p:cNvSpPr txBox="1"/>
          <p:nvPr/>
        </p:nvSpPr>
        <p:spPr>
          <a:xfrm>
            <a:off x="1371600" y="3276600"/>
            <a:ext cx="7239000" cy="646331"/>
          </a:xfrm>
          <a:prstGeom prst="rect">
            <a:avLst/>
          </a:prstGeom>
          <a:noFill/>
        </p:spPr>
        <p:txBody>
          <a:bodyPr wrap="square" rtlCol="0">
            <a:spAutoFit/>
          </a:bodyPr>
          <a:lstStyle/>
          <a:p>
            <a:pPr lvl="0" algn="just"/>
            <a:r>
              <a:rPr lang="en-US" sz="1800" dirty="0"/>
              <a:t>Specify that the rated voltage of winding 1 is 115 kV. The rated voltage of winding 2 is 12.47kV. </a:t>
            </a:r>
          </a:p>
        </p:txBody>
      </p:sp>
      <p:sp>
        <p:nvSpPr>
          <p:cNvPr id="19" name="Title 1"/>
          <p:cNvSpPr txBox="1">
            <a:spLocks/>
          </p:cNvSpPr>
          <p:nvPr/>
        </p:nvSpPr>
        <p:spPr bwMode="auto">
          <a:xfrm>
            <a:off x="1035101" y="3810000"/>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kvas</a:t>
            </a:r>
            <a:r>
              <a:rPr lang="en-US" sz="2400" kern="0" dirty="0">
                <a:latin typeface="Times New Roman" panose="02020603050405020304" pitchFamily="18" charset="0"/>
                <a:cs typeface="Times New Roman" panose="02020603050405020304" pitchFamily="18" charset="0"/>
              </a:rPr>
              <a:t>=(20000 20000)</a:t>
            </a:r>
          </a:p>
        </p:txBody>
      </p:sp>
      <p:sp>
        <p:nvSpPr>
          <p:cNvPr id="20" name="TextBox 19"/>
          <p:cNvSpPr txBox="1"/>
          <p:nvPr/>
        </p:nvSpPr>
        <p:spPr>
          <a:xfrm>
            <a:off x="1371600" y="4310132"/>
            <a:ext cx="7239000" cy="646331"/>
          </a:xfrm>
          <a:prstGeom prst="rect">
            <a:avLst/>
          </a:prstGeom>
          <a:noFill/>
        </p:spPr>
        <p:txBody>
          <a:bodyPr wrap="square" rtlCol="0">
            <a:spAutoFit/>
          </a:bodyPr>
          <a:lstStyle/>
          <a:p>
            <a:pPr algn="just"/>
            <a:r>
              <a:rPr lang="en-US" sz="1800" dirty="0"/>
              <a:t>Specify that the base kVA rating of winding1 is 20000 kVA. The base kVA rating of winding2 is 20000kVA. </a:t>
            </a:r>
          </a:p>
        </p:txBody>
      </p:sp>
      <p:sp>
        <p:nvSpPr>
          <p:cNvPr id="21" name="Title 1"/>
          <p:cNvSpPr txBox="1">
            <a:spLocks/>
          </p:cNvSpPr>
          <p:nvPr/>
        </p:nvSpPr>
        <p:spPr bwMode="auto">
          <a:xfrm>
            <a:off x="1035101" y="4953000"/>
            <a:ext cx="533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XHL</a:t>
            </a:r>
          </a:p>
        </p:txBody>
      </p:sp>
      <p:sp>
        <p:nvSpPr>
          <p:cNvPr id="22" name="TextBox 21"/>
          <p:cNvSpPr txBox="1"/>
          <p:nvPr/>
        </p:nvSpPr>
        <p:spPr>
          <a:xfrm>
            <a:off x="1400861" y="5486400"/>
            <a:ext cx="7052619" cy="369332"/>
          </a:xfrm>
          <a:prstGeom prst="rect">
            <a:avLst/>
          </a:prstGeom>
          <a:noFill/>
        </p:spPr>
        <p:txBody>
          <a:bodyPr wrap="square" rtlCol="0">
            <a:spAutoFit/>
          </a:bodyPr>
          <a:lstStyle/>
          <a:p>
            <a:pPr algn="just"/>
            <a:r>
              <a:rPr lang="en-US" sz="1800" dirty="0"/>
              <a:t>Specify the percent reactance high‐to‐low (winding 1 to winding 2).</a:t>
            </a:r>
          </a:p>
        </p:txBody>
      </p:sp>
    </p:spTree>
    <p:extLst>
      <p:ext uri="{BB962C8B-B14F-4D97-AF65-F5344CB8AC3E}">
        <p14:creationId xmlns:p14="http://schemas.microsoft.com/office/powerpoint/2010/main" val="110721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0796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Linecode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8153400" cy="1569660"/>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Define a </a:t>
            </a:r>
            <a:r>
              <a:rPr lang="en-US" sz="1600" dirty="0" err="1">
                <a:solidFill>
                  <a:srgbClr val="000000"/>
                </a:solidFill>
                <a:latin typeface="Calibri" panose="020F0502020204030204" pitchFamily="34" charset="0"/>
              </a:rPr>
              <a:t>linecode</a:t>
            </a:r>
            <a:r>
              <a:rPr lang="en-US" sz="1600" dirty="0">
                <a:solidFill>
                  <a:srgbClr val="000000"/>
                </a:solidFill>
                <a:latin typeface="Calibri" panose="020F0502020204030204" pitchFamily="34" charset="0"/>
              </a:rPr>
              <a:t> for the lines - unbalanced 336 MCM ACSR connection </a:t>
            </a:r>
          </a:p>
          <a:p>
            <a:pPr lvl="0">
              <a:defRPr/>
            </a:pPr>
            <a:r>
              <a:rPr lang="en-US" sz="1600" dirty="0">
                <a:solidFill>
                  <a:srgbClr val="000000"/>
                </a:solidFill>
                <a:latin typeface="Calibri" panose="020F0502020204030204" pitchFamily="34" charset="0"/>
              </a:rPr>
              <a:t>New linecode.336matrix </a:t>
            </a:r>
            <a:r>
              <a:rPr lang="en-US" sz="1600" dirty="0" err="1">
                <a:solidFill>
                  <a:srgbClr val="000000"/>
                </a:solidFill>
                <a:latin typeface="Calibri" panose="020F0502020204030204" pitchFamily="34" charset="0"/>
              </a:rPr>
              <a:t>nphases</a:t>
            </a:r>
            <a:r>
              <a:rPr lang="en-US" sz="1600" dirty="0">
                <a:solidFill>
                  <a:srgbClr val="000000"/>
                </a:solidFill>
                <a:latin typeface="Calibri" panose="020F0502020204030204" pitchFamily="34" charset="0"/>
              </a:rPr>
              <a:t>=3                                       </a:t>
            </a:r>
          </a:p>
          <a:p>
            <a:pPr lvl="0">
              <a:defRPr/>
            </a:pP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rmatrix</a:t>
            </a:r>
            <a:r>
              <a:rPr lang="en-US" sz="1600" dirty="0">
                <a:solidFill>
                  <a:srgbClr val="000000"/>
                </a:solidFill>
                <a:latin typeface="Calibri" panose="020F0502020204030204" pitchFamily="34" charset="0"/>
              </a:rPr>
              <a:t>=(0.0868455 | 0.0298305 0.0887966 | 0.0288883 0.0298305 0.0868455) </a:t>
            </a:r>
          </a:p>
          <a:p>
            <a:pPr lvl="0">
              <a:defRPr/>
            </a:pPr>
            <a:r>
              <a:rPr lang="en-US" sz="1600" dirty="0">
                <a:solidFill>
                  <a:srgbClr val="000000"/>
                </a:solidFill>
                <a:latin typeface="Calibri" panose="020F0502020204030204" pitchFamily="34" charset="0"/>
              </a:rPr>
              <a:t>~ xmatrix=(0.2025449 | 0.0847210 0.1961452 | 0.0719161 0.0847210 0.2025449) </a:t>
            </a:r>
          </a:p>
          <a:p>
            <a:pPr lvl="0">
              <a:defRPr/>
            </a:pP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cmatrix</a:t>
            </a:r>
            <a:r>
              <a:rPr lang="en-US" sz="1600" dirty="0">
                <a:solidFill>
                  <a:srgbClr val="000000"/>
                </a:solidFill>
                <a:latin typeface="Calibri" panose="020F0502020204030204" pitchFamily="34" charset="0"/>
              </a:rPr>
              <a:t>=(2.74 | -0.70 2.96| -0.34 -0.71 2.74) </a:t>
            </a:r>
          </a:p>
          <a:p>
            <a:pPr lvl="0">
              <a:defRPr/>
            </a:pP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Normamps</a:t>
            </a:r>
            <a:r>
              <a:rPr lang="en-US" sz="1600" dirty="0">
                <a:solidFill>
                  <a:srgbClr val="000000"/>
                </a:solidFill>
                <a:latin typeface="Calibri" panose="020F0502020204030204" pitchFamily="34" charset="0"/>
              </a:rPr>
              <a:t> = 400  </a:t>
            </a:r>
            <a:r>
              <a:rPr lang="en-US" sz="1600" dirty="0" err="1">
                <a:solidFill>
                  <a:srgbClr val="000000"/>
                </a:solidFill>
                <a:latin typeface="Calibri" panose="020F0502020204030204" pitchFamily="34" charset="0"/>
              </a:rPr>
              <a:t>Emergamps</a:t>
            </a:r>
            <a:r>
              <a:rPr lang="en-US" sz="1600" dirty="0">
                <a:solidFill>
                  <a:srgbClr val="000000"/>
                </a:solidFill>
                <a:latin typeface="Calibri" panose="020F0502020204030204" pitchFamily="34" charset="0"/>
              </a:rPr>
              <a:t>=600 </a:t>
            </a:r>
            <a:endParaRPr kumimoji="0" lang="en-US" sz="1600" b="0" i="0" u="none" strike="noStrike" kern="1200" cap="none" spc="0" normalizeH="0" baseline="0" noProof="0" dirty="0">
              <a:ln>
                <a:noFill/>
              </a:ln>
              <a:solidFill>
                <a:srgbClr val="000000"/>
              </a:solidFill>
              <a:effectLst/>
              <a:uLnTx/>
              <a:uFillTx/>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00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993689" y="3580804"/>
            <a:ext cx="4495800" cy="4582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linecode.336matrix</a:t>
            </a:r>
          </a:p>
        </p:txBody>
      </p:sp>
      <p:sp>
        <p:nvSpPr>
          <p:cNvPr id="23" name="TextBox 22"/>
          <p:cNvSpPr txBox="1"/>
          <p:nvPr/>
        </p:nvSpPr>
        <p:spPr>
          <a:xfrm>
            <a:off x="1371600" y="3947015"/>
            <a:ext cx="6332838" cy="369332"/>
          </a:xfrm>
          <a:prstGeom prst="rect">
            <a:avLst/>
          </a:prstGeom>
          <a:noFill/>
        </p:spPr>
        <p:txBody>
          <a:bodyPr wrap="square" rtlCol="0">
            <a:spAutoFit/>
          </a:bodyPr>
          <a:lstStyle/>
          <a:p>
            <a:pPr lvl="0" algn="just"/>
            <a:r>
              <a:rPr lang="en-US" sz="1800" dirty="0"/>
              <a:t>Defines a </a:t>
            </a:r>
            <a:r>
              <a:rPr lang="en-US" sz="1800" dirty="0" err="1"/>
              <a:t>linecode</a:t>
            </a:r>
            <a:r>
              <a:rPr lang="en-US" sz="1800" dirty="0"/>
              <a:t> object named 336matrix.</a:t>
            </a:r>
          </a:p>
        </p:txBody>
      </p:sp>
      <p:sp>
        <p:nvSpPr>
          <p:cNvPr id="24" name="Title 1"/>
          <p:cNvSpPr txBox="1">
            <a:spLocks/>
          </p:cNvSpPr>
          <p:nvPr/>
        </p:nvSpPr>
        <p:spPr bwMode="auto">
          <a:xfrm>
            <a:off x="993689" y="4249345"/>
            <a:ext cx="4495800" cy="405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nphases</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371600" y="4629090"/>
            <a:ext cx="6332838" cy="369332"/>
          </a:xfrm>
          <a:prstGeom prst="rect">
            <a:avLst/>
          </a:prstGeom>
          <a:noFill/>
        </p:spPr>
        <p:txBody>
          <a:bodyPr wrap="square" rtlCol="0">
            <a:spAutoFit/>
          </a:bodyPr>
          <a:lstStyle/>
          <a:p>
            <a:pPr lvl="0" algn="just"/>
            <a:r>
              <a:rPr lang="en-US" sz="1800" dirty="0"/>
              <a:t>Specifies the number of phases. Default = 3.</a:t>
            </a:r>
          </a:p>
        </p:txBody>
      </p:sp>
    </p:spTree>
    <p:extLst>
      <p:ext uri="{BB962C8B-B14F-4D97-AF65-F5344CB8AC3E}">
        <p14:creationId xmlns:p14="http://schemas.microsoft.com/office/powerpoint/2010/main" val="2547187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0796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Linecode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8153400"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for the lines - unbalanced 336 MCM ACSR 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linecode.336matrix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nphases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=(0.0868455 | 0.0298305 0.0887966 | 0.0288883 0.0298305 0.0868455)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xmatrix=(0.2025449 | 0.0847210 0.1961452 | 0.0719161 0.0847210 0.2025449)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=(2.74 | -0.70 2.96| -0.34 -0.71 2.74)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Normamps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Emergamps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00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6" name="Title 1"/>
          <p:cNvSpPr txBox="1">
            <a:spLocks/>
          </p:cNvSpPr>
          <p:nvPr/>
        </p:nvSpPr>
        <p:spPr bwMode="auto">
          <a:xfrm>
            <a:off x="993689" y="3547274"/>
            <a:ext cx="4495800" cy="4151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rmatrix</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1360018" y="3962400"/>
            <a:ext cx="7555382" cy="120032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Series resistance matrix, in ohms per unit length. The order of matrices expected is the number of phases. The matrices may be entered in lower triangle form or full matrix. The result is always symmetrical.</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The "|" separates rows.</a:t>
            </a:r>
          </a:p>
        </p:txBody>
      </p:sp>
      <p:sp>
        <p:nvSpPr>
          <p:cNvPr id="15" name="Title 1"/>
          <p:cNvSpPr txBox="1">
            <a:spLocks/>
          </p:cNvSpPr>
          <p:nvPr/>
        </p:nvSpPr>
        <p:spPr bwMode="auto">
          <a:xfrm>
            <a:off x="993689" y="5147474"/>
            <a:ext cx="4495800" cy="4151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dirty="0">
                <a:latin typeface="Times New Roman" panose="02020603050405020304" pitchFamily="18" charset="0"/>
                <a:cs typeface="Times New Roman" panose="02020603050405020304" pitchFamily="18" charset="0"/>
              </a:rPr>
              <a:t>x</a:t>
            </a: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matrix</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p:cNvSpPr txBox="1"/>
          <p:nvPr/>
        </p:nvSpPr>
        <p:spPr>
          <a:xfrm>
            <a:off x="1357580" y="5534561"/>
            <a:ext cx="7555382" cy="369332"/>
          </a:xfrm>
          <a:prstGeom prst="rect">
            <a:avLst/>
          </a:prstGeom>
          <a:noFill/>
        </p:spPr>
        <p:txBody>
          <a:bodyPr wrap="square" rtlCol="0">
            <a:spAutoFit/>
          </a:bodyPr>
          <a:lstStyle/>
          <a:p>
            <a:pPr lvl="0" algn="just"/>
            <a:r>
              <a:rPr lang="en-US" sz="1800" dirty="0">
                <a:solidFill>
                  <a:srgbClr val="000000"/>
                </a:solidFill>
              </a:rPr>
              <a:t>Series reactance matrix, in ohms per unit length. Si</a:t>
            </a:r>
            <a:r>
              <a:rPr kumimoji="0" lang="en-US" sz="1800" b="0" i="0" u="none" strike="noStrike" kern="1200" cap="none" spc="0" normalizeH="0" baseline="0" noProof="0" dirty="0" err="1">
                <a:ln>
                  <a:noFill/>
                </a:ln>
                <a:solidFill>
                  <a:srgbClr val="000000"/>
                </a:solidFill>
                <a:effectLst/>
                <a:uLnTx/>
                <a:uFillTx/>
              </a:rPr>
              <a:t>milar</a:t>
            </a:r>
            <a:r>
              <a:rPr kumimoji="0" lang="en-US" sz="1800" b="0" i="0" u="none" strike="noStrike" kern="1200" cap="none" spc="0" normalizeH="0" noProof="0" dirty="0">
                <a:ln>
                  <a:noFill/>
                </a:ln>
                <a:solidFill>
                  <a:srgbClr val="000000"/>
                </a:solidFill>
                <a:effectLst/>
                <a:uLnTx/>
                <a:uFillTx/>
              </a:rPr>
              <a:t> with </a:t>
            </a:r>
            <a:r>
              <a:rPr kumimoji="0" lang="en-US" sz="1800" b="0" i="0" u="none" strike="noStrike" kern="1200" cap="none" spc="0" normalizeH="0" noProof="0" dirty="0" err="1">
                <a:ln>
                  <a:noFill/>
                </a:ln>
                <a:solidFill>
                  <a:srgbClr val="000000"/>
                </a:solidFill>
                <a:effectLst/>
                <a:uLnTx/>
                <a:uFillTx/>
              </a:rPr>
              <a:t>rmatrix</a:t>
            </a:r>
            <a:r>
              <a:rPr kumimoji="0" lang="en-US" sz="1800" b="0" i="0" u="none" strike="noStrike" kern="1200" cap="none" spc="0" normalizeH="0" baseline="0" noProof="0" dirty="0">
                <a:ln>
                  <a:noFill/>
                </a:ln>
                <a:solidFill>
                  <a:srgbClr val="000000"/>
                </a:solidFill>
                <a:effectLst/>
                <a:uLnTx/>
                <a:uFillTx/>
              </a:rPr>
              <a:t>.</a:t>
            </a:r>
          </a:p>
        </p:txBody>
      </p:sp>
    </p:spTree>
    <p:extLst>
      <p:ext uri="{BB962C8B-B14F-4D97-AF65-F5344CB8AC3E}">
        <p14:creationId xmlns:p14="http://schemas.microsoft.com/office/powerpoint/2010/main" val="2582422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0796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Linecode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8153400"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for the lines - unbalanced 336 MCM ACSR 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linecode.336matrix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nphases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=(0.0868455 | 0.0298305 0.0887966 | 0.0288883 0.0298305 0.0868455)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xmatrix=(0.2025449 | 0.0847210 0.1961452 | 0.0719161 0.0847210 0.2025449)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=(2.74 | -0.70 2.96| -0.34 -0.71 2.74)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Normamps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Emergamps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00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6" name="Title 1"/>
          <p:cNvSpPr txBox="1">
            <a:spLocks/>
          </p:cNvSpPr>
          <p:nvPr/>
        </p:nvSpPr>
        <p:spPr bwMode="auto">
          <a:xfrm>
            <a:off x="993689" y="3623474"/>
            <a:ext cx="4495800" cy="4151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kern="0" dirty="0" err="1">
                <a:latin typeface="Times New Roman" panose="02020603050405020304" pitchFamily="18" charset="0"/>
                <a:cs typeface="Times New Roman" panose="02020603050405020304" pitchFamily="18" charset="0"/>
              </a:rPr>
              <a:t>c</a:t>
            </a: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matrix</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1360018" y="4010561"/>
            <a:ext cx="7555382" cy="1200329"/>
          </a:xfrm>
          <a:prstGeom prst="rect">
            <a:avLst/>
          </a:prstGeom>
          <a:noFill/>
        </p:spPr>
        <p:txBody>
          <a:bodyPr wrap="square" rtlCol="0">
            <a:spAutoFit/>
          </a:bodyPr>
          <a:lstStyle/>
          <a:p>
            <a:pPr lvl="0" algn="just"/>
            <a:r>
              <a:rPr lang="en-US" sz="1800" dirty="0">
                <a:solidFill>
                  <a:srgbClr val="000000"/>
                </a:solidFill>
              </a:rPr>
              <a:t>Shunt nodal capacitance matrix, in </a:t>
            </a:r>
            <a:r>
              <a:rPr lang="en-US" sz="1800" dirty="0" err="1">
                <a:solidFill>
                  <a:srgbClr val="000000"/>
                </a:solidFill>
              </a:rPr>
              <a:t>nanofarads</a:t>
            </a:r>
            <a:r>
              <a:rPr lang="en-US" sz="1800" dirty="0">
                <a:solidFill>
                  <a:srgbClr val="000000"/>
                </a:solidFill>
              </a:rPr>
              <a:t> per unit length. The order of matrices expected is the number of phases. The matrices may be entered in lower triangle form or full matrix. The result is always symmetrical.</a:t>
            </a:r>
          </a:p>
          <a:p>
            <a:pPr lvl="0" algn="just"/>
            <a:r>
              <a:rPr lang="en-US" sz="1800" dirty="0">
                <a:solidFill>
                  <a:srgbClr val="000000"/>
                </a:solidFill>
              </a:rPr>
              <a:t>The "|" separates rows.</a:t>
            </a:r>
          </a:p>
        </p:txBody>
      </p:sp>
    </p:spTree>
    <p:extLst>
      <p:ext uri="{BB962C8B-B14F-4D97-AF65-F5344CB8AC3E}">
        <p14:creationId xmlns:p14="http://schemas.microsoft.com/office/powerpoint/2010/main" val="324711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43666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a:t>
            </a:r>
            <a:r>
              <a:rPr kumimoji="0" lang="en-US" sz="2400" b="0" i="0" u="none" strike="noStrike" kern="1200" cap="none" spc="0" normalizeH="0" noProof="0" dirty="0">
                <a:ln>
                  <a:noFill/>
                </a:ln>
                <a:solidFill>
                  <a:srgbClr val="000000"/>
                </a:solidFill>
                <a:effectLst/>
                <a:uLnTx/>
                <a:uFillTx/>
                <a:latin typeface="Times" charset="0"/>
                <a:ea typeface="+mn-ea"/>
                <a:cs typeface="+mn-cs"/>
              </a:rPr>
              <a:t> Model -- </a:t>
            </a:r>
            <a:r>
              <a:rPr kumimoji="0" lang="en-US" sz="2400" b="0" i="0" u="none" strike="noStrike" kern="1200" cap="none" spc="0" normalizeH="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graphicFrame>
        <p:nvGraphicFramePr>
          <p:cNvPr id="8" name="Table 7"/>
          <p:cNvGraphicFramePr>
            <a:graphicFrameLocks noGrp="1"/>
          </p:cNvGraphicFramePr>
          <p:nvPr/>
        </p:nvGraphicFramePr>
        <p:xfrm>
          <a:off x="2596286" y="1756475"/>
          <a:ext cx="3753917" cy="609600"/>
        </p:xfrm>
        <a:graphic>
          <a:graphicData uri="http://schemas.openxmlformats.org/drawingml/2006/table">
            <a:tbl>
              <a:tblPr/>
              <a:tblGrid>
                <a:gridCol w="629717">
                  <a:extLst>
                    <a:ext uri="{9D8B030D-6E8A-4147-A177-3AD203B41FA5}">
                      <a16:colId xmlns:a16="http://schemas.microsoft.com/office/drawing/2014/main" val="4092333474"/>
                    </a:ext>
                  </a:extLst>
                </a:gridCol>
                <a:gridCol w="533400">
                  <a:extLst>
                    <a:ext uri="{9D8B030D-6E8A-4147-A177-3AD203B41FA5}">
                      <a16:colId xmlns:a16="http://schemas.microsoft.com/office/drawing/2014/main" val="54632930"/>
                    </a:ext>
                  </a:extLst>
                </a:gridCol>
                <a:gridCol w="685800">
                  <a:extLst>
                    <a:ext uri="{9D8B030D-6E8A-4147-A177-3AD203B41FA5}">
                      <a16:colId xmlns:a16="http://schemas.microsoft.com/office/drawing/2014/main" val="2629908863"/>
                    </a:ext>
                  </a:extLst>
                </a:gridCol>
                <a:gridCol w="609600">
                  <a:extLst>
                    <a:ext uri="{9D8B030D-6E8A-4147-A177-3AD203B41FA5}">
                      <a16:colId xmlns:a16="http://schemas.microsoft.com/office/drawing/2014/main" val="175407747"/>
                    </a:ext>
                  </a:extLst>
                </a:gridCol>
                <a:gridCol w="730582">
                  <a:extLst>
                    <a:ext uri="{9D8B030D-6E8A-4147-A177-3AD203B41FA5}">
                      <a16:colId xmlns:a16="http://schemas.microsoft.com/office/drawing/2014/main" val="2478373229"/>
                    </a:ext>
                  </a:extLst>
                </a:gridCol>
                <a:gridCol w="564818">
                  <a:extLst>
                    <a:ext uri="{9D8B030D-6E8A-4147-A177-3AD203B41FA5}">
                      <a16:colId xmlns:a16="http://schemas.microsoft.com/office/drawing/2014/main" val="2678347269"/>
                    </a:ext>
                  </a:extLst>
                </a:gridCol>
              </a:tblGrid>
              <a:tr h="300970">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 kV.</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Phasing</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Angle</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MVAsc3 </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MVAsc1</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348979705"/>
                  </a:ext>
                </a:extLst>
              </a:tr>
              <a:tr h="308630">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606</a:t>
                      </a:r>
                      <a:endParaRPr lang="en-US" sz="16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B C N</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21,000</a:t>
                      </a:r>
                      <a:endParaRPr lang="en-US" sz="16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68128"/>
                  </a:ext>
                </a:extLst>
              </a:tr>
            </a:tbl>
          </a:graphicData>
        </a:graphic>
      </p:graphicFrame>
      <p:sp>
        <p:nvSpPr>
          <p:cNvPr id="9" name="Rectangle 2"/>
          <p:cNvSpPr>
            <a:spLocks noChangeArrowheads="1"/>
          </p:cNvSpPr>
          <p:nvPr/>
        </p:nvSpPr>
        <p:spPr bwMode="auto">
          <a:xfrm>
            <a:off x="3673143" y="1356211"/>
            <a:ext cx="1696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Source Data:</a:t>
            </a:r>
          </a:p>
        </p:txBody>
      </p:sp>
      <p:sp>
        <p:nvSpPr>
          <p:cNvPr id="2" name="Rectangle 1"/>
          <p:cNvSpPr/>
          <p:nvPr/>
        </p:nvSpPr>
        <p:spPr>
          <a:xfrm>
            <a:off x="990600" y="3231486"/>
            <a:ext cx="7239000" cy="2031325"/>
          </a:xfrm>
          <a:prstGeom prst="rect">
            <a:avLst/>
          </a:prstGeom>
        </p:spPr>
        <p:txBody>
          <a:bodyPr wrap="square">
            <a:spAutoFit/>
          </a:bodyPr>
          <a:lstStyle/>
          <a:p>
            <a:r>
              <a:rPr lang="en-US" sz="1800" dirty="0">
                <a:latin typeface="Calibri" panose="020F0502020204030204" pitchFamily="34" charset="0"/>
              </a:rPr>
              <a:t>// define a new circuit</a:t>
            </a:r>
          </a:p>
          <a:p>
            <a:r>
              <a:rPr lang="en-US" sz="1800" dirty="0">
                <a:latin typeface="Calibri" panose="020F0502020204030204" pitchFamily="34" charset="0"/>
              </a:rPr>
              <a:t>Clear </a:t>
            </a:r>
          </a:p>
          <a:p>
            <a:r>
              <a:rPr lang="en-US" sz="1800" dirty="0">
                <a:latin typeface="Calibri" panose="020F0502020204030204" pitchFamily="34" charset="0"/>
              </a:rPr>
              <a:t>Set </a:t>
            </a:r>
            <a:r>
              <a:rPr lang="en-US" sz="1800" dirty="0" err="1">
                <a:latin typeface="Calibri" panose="020F0502020204030204" pitchFamily="34" charset="0"/>
              </a:rPr>
              <a:t>DefaultBaseFrequency</a:t>
            </a:r>
            <a:r>
              <a:rPr lang="en-US" sz="1800" dirty="0">
                <a:latin typeface="Calibri" panose="020F0502020204030204" pitchFamily="34" charset="0"/>
              </a:rPr>
              <a:t>=60</a:t>
            </a:r>
          </a:p>
          <a:p>
            <a:r>
              <a:rPr lang="en-US" sz="1800" dirty="0">
                <a:latin typeface="Calibri" panose="020F0502020204030204" pitchFamily="34" charset="0"/>
              </a:rPr>
              <a:t>new circuit.IEEE13Nodeckt </a:t>
            </a:r>
          </a:p>
          <a:p>
            <a:r>
              <a:rPr lang="en-US" sz="1800" dirty="0">
                <a:latin typeface="Calibri" panose="020F0502020204030204" pitchFamily="34" charset="0"/>
              </a:rPr>
              <a:t>~ </a:t>
            </a:r>
            <a:r>
              <a:rPr lang="en-US" sz="1800" dirty="0" err="1">
                <a:latin typeface="Calibri" panose="020F0502020204030204" pitchFamily="34" charset="0"/>
              </a:rPr>
              <a:t>basekv</a:t>
            </a:r>
            <a:r>
              <a:rPr lang="en-US" sz="1800" dirty="0">
                <a:latin typeface="Calibri" panose="020F0502020204030204" pitchFamily="34" charset="0"/>
              </a:rPr>
              <a:t>=115 pu=1.0001 phases=3 bus1=</a:t>
            </a:r>
            <a:r>
              <a:rPr lang="en-US" sz="1800" dirty="0" err="1">
                <a:latin typeface="Calibri" panose="020F0502020204030204" pitchFamily="34" charset="0"/>
              </a:rPr>
              <a:t>SourceBus</a:t>
            </a:r>
            <a:r>
              <a:rPr lang="en-US" sz="1800" dirty="0">
                <a:latin typeface="Calibri" panose="020F0502020204030204" pitchFamily="34" charset="0"/>
              </a:rPr>
              <a:t>  </a:t>
            </a:r>
          </a:p>
          <a:p>
            <a:r>
              <a:rPr lang="en-US" sz="1800" dirty="0">
                <a:latin typeface="Calibri" panose="020F0502020204030204" pitchFamily="34" charset="0"/>
              </a:rPr>
              <a:t>~ Angle=30                                                         </a:t>
            </a:r>
          </a:p>
          <a:p>
            <a:r>
              <a:rPr lang="en-US" sz="1800" dirty="0">
                <a:latin typeface="Calibri" panose="020F0502020204030204" pitchFamily="34" charset="0"/>
              </a:rPr>
              <a:t>~ MVAsc3=20000 MVASC1=21000 </a:t>
            </a:r>
            <a:endParaRPr lang="en-US" sz="1800" dirty="0"/>
          </a:p>
        </p:txBody>
      </p:sp>
      <p:sp>
        <p:nvSpPr>
          <p:cNvPr id="11" name="Rectangle 2"/>
          <p:cNvSpPr>
            <a:spLocks noChangeArrowheads="1"/>
          </p:cNvSpPr>
          <p:nvPr/>
        </p:nvSpPr>
        <p:spPr bwMode="auto">
          <a:xfrm>
            <a:off x="910740" y="269883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Tree>
    <p:extLst>
      <p:ext uri="{BB962C8B-B14F-4D97-AF65-F5344CB8AC3E}">
        <p14:creationId xmlns:p14="http://schemas.microsoft.com/office/powerpoint/2010/main" val="1373256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07965"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Linecode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8153400"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for the lines - unbalanced 336 MCM ACSR 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linecode.336matrix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nphases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=(0.0868455 | 0.0298305 0.0887966 | 0.0288883 0.0298305 0.0868455)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xmatrix=(0.2025449 | 0.0847210 0.1961452 | 0.0719161 0.0847210 0.2025449)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cmatrix</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=(2.74 | -0.70 2.96| -0.34 -0.71 2.74)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Normamps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400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Emergamps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00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93689" y="3581400"/>
            <a:ext cx="4495800" cy="4151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C8102E"/>
                </a:solidFill>
                <a:effectLst/>
                <a:uLnTx/>
                <a:uFillTx/>
                <a:latin typeface="Times New Roman" panose="02020603050405020304" pitchFamily="18" charset="0"/>
                <a:ea typeface="+mj-ea"/>
                <a:cs typeface="Times New Roman" panose="02020603050405020304" pitchFamily="18" charset="0"/>
              </a:rPr>
              <a:t>Normamps</a:t>
            </a:r>
            <a:endPar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p:cNvSpPr txBox="1"/>
          <p:nvPr/>
        </p:nvSpPr>
        <p:spPr>
          <a:xfrm>
            <a:off x="1357580" y="3968487"/>
            <a:ext cx="7555382"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Specifies the normal ampacity, in amperes.</a:t>
            </a:r>
          </a:p>
        </p:txBody>
      </p:sp>
      <p:sp>
        <p:nvSpPr>
          <p:cNvPr id="13" name="Title 1"/>
          <p:cNvSpPr txBox="1">
            <a:spLocks/>
          </p:cNvSpPr>
          <p:nvPr/>
        </p:nvSpPr>
        <p:spPr bwMode="auto">
          <a:xfrm>
            <a:off x="990600" y="4249951"/>
            <a:ext cx="4495800" cy="5201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Emergamps</a:t>
            </a:r>
            <a:endParaRPr lang="en-US" sz="2800" kern="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357580" y="4730657"/>
            <a:ext cx="7205019" cy="369332"/>
          </a:xfrm>
          <a:prstGeom prst="rect">
            <a:avLst/>
          </a:prstGeom>
          <a:noFill/>
        </p:spPr>
        <p:txBody>
          <a:bodyPr wrap="square" rtlCol="0">
            <a:spAutoFit/>
          </a:bodyPr>
          <a:lstStyle/>
          <a:p>
            <a:pPr lvl="0" algn="just"/>
            <a:r>
              <a:rPr lang="en-US" sz="1800" dirty="0"/>
              <a:t>Specifies the emergency ampacity, in amperes.</a:t>
            </a:r>
          </a:p>
        </p:txBody>
      </p:sp>
    </p:spTree>
    <p:extLst>
      <p:ext uri="{BB962C8B-B14F-4D97-AF65-F5344CB8AC3E}">
        <p14:creationId xmlns:p14="http://schemas.microsoft.com/office/powerpoint/2010/main" val="3047107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392767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8153400" cy="1200329"/>
          </a:xfrm>
          <a:prstGeom prst="rect">
            <a:avLst/>
          </a:prstGeom>
        </p:spPr>
        <p:txBody>
          <a:bodyPr wrap="square">
            <a:spAutoFit/>
          </a:bodyPr>
          <a:lstStyle/>
          <a:p>
            <a:pPr lvl="0">
              <a:defRPr/>
            </a:pPr>
            <a:r>
              <a:rPr lang="en-US" sz="1800" dirty="0">
                <a:solidFill>
                  <a:srgbClr val="000000"/>
                </a:solidFill>
                <a:latin typeface="Calibri" panose="020F0502020204030204" pitchFamily="34" charset="0"/>
              </a:rPr>
              <a:t>// Define the lines </a:t>
            </a:r>
          </a:p>
          <a:p>
            <a:pPr lvl="0">
              <a:defRPr/>
            </a:pPr>
            <a:r>
              <a:rPr lang="en-US" sz="1800" dirty="0">
                <a:solidFill>
                  <a:srgbClr val="000000"/>
                </a:solidFill>
                <a:latin typeface="Calibri" panose="020F0502020204030204" pitchFamily="34" charset="0"/>
              </a:rPr>
              <a:t>New line.line1 bus1=</a:t>
            </a:r>
            <a:r>
              <a:rPr lang="en-US" sz="1800" dirty="0" err="1">
                <a:solidFill>
                  <a:srgbClr val="000000"/>
                </a:solidFill>
                <a:latin typeface="Calibri" panose="020F0502020204030204" pitchFamily="34" charset="0"/>
              </a:rPr>
              <a:t>subbus</a:t>
            </a:r>
            <a:r>
              <a:rPr lang="en-US" sz="1800" dirty="0">
                <a:solidFill>
                  <a:srgbClr val="000000"/>
                </a:solidFill>
                <a:latin typeface="Calibri" panose="020F0502020204030204" pitchFamily="34" charset="0"/>
              </a:rPr>
              <a:t> bus2=loadbus1 </a:t>
            </a:r>
            <a:r>
              <a:rPr lang="en-US" sz="1800" dirty="0" err="1">
                <a:solidFill>
                  <a:srgbClr val="000000"/>
                </a:solidFill>
                <a:latin typeface="Calibri" panose="020F0502020204030204" pitchFamily="34" charset="0"/>
              </a:rPr>
              <a:t>linecode</a:t>
            </a:r>
            <a:r>
              <a:rPr lang="en-US" sz="1800" dirty="0">
                <a:solidFill>
                  <a:srgbClr val="000000"/>
                </a:solidFill>
                <a:latin typeface="Calibri" panose="020F0502020204030204" pitchFamily="34" charset="0"/>
              </a:rPr>
              <a:t>=336matrix length=10 units=</a:t>
            </a:r>
            <a:r>
              <a:rPr lang="en-US" sz="1800" dirty="0" err="1">
                <a:solidFill>
                  <a:srgbClr val="000000"/>
                </a:solidFill>
                <a:latin typeface="Calibri" panose="020F0502020204030204" pitchFamily="34" charset="0"/>
              </a:rPr>
              <a:t>kft</a:t>
            </a:r>
            <a:r>
              <a:rPr lang="en-US" sz="1800" dirty="0">
                <a:solidFill>
                  <a:srgbClr val="000000"/>
                </a:solidFill>
                <a:latin typeface="Calibri" panose="020F0502020204030204" pitchFamily="34" charset="0"/>
              </a:rPr>
              <a:t> </a:t>
            </a:r>
          </a:p>
          <a:p>
            <a:pPr lvl="0">
              <a:defRPr/>
            </a:pPr>
            <a:r>
              <a:rPr lang="en-US" sz="1800" dirty="0">
                <a:solidFill>
                  <a:srgbClr val="000000"/>
                </a:solidFill>
                <a:latin typeface="Calibri" panose="020F0502020204030204" pitchFamily="34" charset="0"/>
              </a:rPr>
              <a:t>New line.line2 loadbus1 loadbus2 336matrix 10                                                         </a:t>
            </a:r>
          </a:p>
          <a:p>
            <a:pPr lvl="0">
              <a:defRPr/>
            </a:pPr>
            <a:r>
              <a:rPr lang="en-US" sz="1800" dirty="0">
                <a:solidFill>
                  <a:srgbClr val="000000"/>
                </a:solidFill>
                <a:latin typeface="Calibri" panose="020F0502020204030204" pitchFamily="34" charset="0"/>
              </a:rPr>
              <a:t>New line.line3 Loadbus2 loadbus3 336matrix 20</a:t>
            </a:r>
            <a:endParaRPr kumimoji="0" lang="en-US" sz="1800" b="0" i="0" u="none" strike="noStrike" kern="1200" cap="none" spc="0" normalizeH="0" baseline="0" noProof="0" dirty="0">
              <a:ln>
                <a:noFill/>
              </a:ln>
              <a:solidFill>
                <a:srgbClr val="000000"/>
              </a:solidFill>
              <a:effectLst/>
              <a:uLnTx/>
              <a:uFillTx/>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1123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9" name="Title 1"/>
          <p:cNvSpPr txBox="1">
            <a:spLocks/>
          </p:cNvSpPr>
          <p:nvPr/>
        </p:nvSpPr>
        <p:spPr bwMode="auto">
          <a:xfrm>
            <a:off x="993689" y="3216030"/>
            <a:ext cx="4495800" cy="498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line.l1</a:t>
            </a:r>
          </a:p>
        </p:txBody>
      </p:sp>
      <p:sp>
        <p:nvSpPr>
          <p:cNvPr id="20" name="TextBox 19"/>
          <p:cNvSpPr txBox="1"/>
          <p:nvPr/>
        </p:nvSpPr>
        <p:spPr>
          <a:xfrm>
            <a:off x="1287162" y="3646978"/>
            <a:ext cx="6332838" cy="369332"/>
          </a:xfrm>
          <a:prstGeom prst="rect">
            <a:avLst/>
          </a:prstGeom>
          <a:noFill/>
        </p:spPr>
        <p:txBody>
          <a:bodyPr wrap="square" rtlCol="0">
            <a:spAutoFit/>
          </a:bodyPr>
          <a:lstStyle/>
          <a:p>
            <a:pPr lvl="0" algn="just"/>
            <a:r>
              <a:rPr lang="en-US" sz="1800" dirty="0"/>
              <a:t>Defines a line object named l1.</a:t>
            </a:r>
          </a:p>
        </p:txBody>
      </p:sp>
      <p:sp>
        <p:nvSpPr>
          <p:cNvPr id="21" name="Title 1"/>
          <p:cNvSpPr txBox="1">
            <a:spLocks/>
          </p:cNvSpPr>
          <p:nvPr/>
        </p:nvSpPr>
        <p:spPr bwMode="auto">
          <a:xfrm>
            <a:off x="993689" y="3924446"/>
            <a:ext cx="4495800" cy="5200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22" name="Title 1"/>
          <p:cNvSpPr txBox="1">
            <a:spLocks/>
          </p:cNvSpPr>
          <p:nvPr/>
        </p:nvSpPr>
        <p:spPr bwMode="auto">
          <a:xfrm>
            <a:off x="993689" y="4680780"/>
            <a:ext cx="4495800" cy="4660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Bus2</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287162" y="5086290"/>
            <a:ext cx="6332838" cy="369332"/>
          </a:xfrm>
          <a:prstGeom prst="rect">
            <a:avLst/>
          </a:prstGeom>
          <a:noFill/>
        </p:spPr>
        <p:txBody>
          <a:bodyPr wrap="square" rtlCol="0">
            <a:spAutoFit/>
          </a:bodyPr>
          <a:lstStyle/>
          <a:p>
            <a:pPr lvl="0" algn="just"/>
            <a:r>
              <a:rPr lang="en-US" sz="1800" dirty="0"/>
              <a:t>Specifies the name of bus for terminal 2.</a:t>
            </a:r>
          </a:p>
        </p:txBody>
      </p:sp>
      <p:sp>
        <p:nvSpPr>
          <p:cNvPr id="24" name="TextBox 23"/>
          <p:cNvSpPr txBox="1"/>
          <p:nvPr/>
        </p:nvSpPr>
        <p:spPr>
          <a:xfrm>
            <a:off x="1290820" y="4366634"/>
            <a:ext cx="6332838" cy="369332"/>
          </a:xfrm>
          <a:prstGeom prst="rect">
            <a:avLst/>
          </a:prstGeom>
          <a:noFill/>
        </p:spPr>
        <p:txBody>
          <a:bodyPr wrap="square" rtlCol="0">
            <a:spAutoFit/>
          </a:bodyPr>
          <a:lstStyle/>
          <a:p>
            <a:pPr lvl="0" algn="just"/>
            <a:r>
              <a:rPr lang="en-US" sz="1800" dirty="0"/>
              <a:t>Specifies the name of bus for terminal 1.</a:t>
            </a:r>
          </a:p>
        </p:txBody>
      </p:sp>
    </p:spTree>
    <p:extLst>
      <p:ext uri="{BB962C8B-B14F-4D97-AF65-F5344CB8AC3E}">
        <p14:creationId xmlns:p14="http://schemas.microsoft.com/office/powerpoint/2010/main" val="3306200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392767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Line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91838"/>
            <a:ext cx="815340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the lines </a:t>
            </a:r>
          </a:p>
          <a:p>
            <a:pPr lvl="0">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line.line1 bus1=</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bus2=loadbus1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linecode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=336matrix length=</a:t>
            </a:r>
            <a:r>
              <a:rPr lang="en-US" sz="1800" dirty="0">
                <a:solidFill>
                  <a:srgbClr val="000000"/>
                </a:solidFill>
                <a:latin typeface="Calibri" panose="020F0502020204030204" pitchFamily="34" charset="0"/>
              </a:rPr>
              <a:t>10 units=</a:t>
            </a:r>
            <a:r>
              <a:rPr lang="en-US" sz="1800" dirty="0" err="1">
                <a:solidFill>
                  <a:srgbClr val="000000"/>
                </a:solidFill>
                <a:latin typeface="Calibri" panose="020F0502020204030204" pitchFamily="34" charset="0"/>
              </a:rPr>
              <a:t>kft</a:t>
            </a:r>
            <a:r>
              <a:rPr lang="en-US" sz="1800" dirty="0">
                <a:solidFill>
                  <a:srgbClr val="000000"/>
                </a:solidFill>
                <a:latin typeface="Calibri" panose="020F0502020204030204" pitchFamily="34" charset="0"/>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line.line2 loadbus1 loadbus2 336matrix 10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line.line3 Loadbus2 loadbus3 336matrix 20</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1123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90600" y="3248432"/>
            <a:ext cx="4495800" cy="469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LineCode</a:t>
            </a:r>
          </a:p>
        </p:txBody>
      </p:sp>
      <p:sp>
        <p:nvSpPr>
          <p:cNvPr id="16" name="TextBox 15"/>
          <p:cNvSpPr txBox="1"/>
          <p:nvPr/>
        </p:nvSpPr>
        <p:spPr>
          <a:xfrm>
            <a:off x="1295400" y="3665609"/>
            <a:ext cx="7315200" cy="646331"/>
          </a:xfrm>
          <a:prstGeom prst="rect">
            <a:avLst/>
          </a:prstGeom>
          <a:noFill/>
        </p:spPr>
        <p:txBody>
          <a:bodyPr wrap="square" rtlCol="0">
            <a:spAutoFit/>
          </a:bodyPr>
          <a:lstStyle/>
          <a:p>
            <a:pPr lvl="0" algn="just"/>
            <a:r>
              <a:rPr lang="en-US" sz="1800" dirty="0"/>
              <a:t>Specifies the name of an existing LineCode object containing impedance definitions.</a:t>
            </a:r>
          </a:p>
        </p:txBody>
      </p:sp>
      <p:sp>
        <p:nvSpPr>
          <p:cNvPr id="18" name="Title 1"/>
          <p:cNvSpPr txBox="1">
            <a:spLocks/>
          </p:cNvSpPr>
          <p:nvPr/>
        </p:nvSpPr>
        <p:spPr bwMode="auto">
          <a:xfrm>
            <a:off x="990600" y="4189411"/>
            <a:ext cx="4495800" cy="524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Length</a:t>
            </a:r>
            <a:endParaRPr lang="en-US" sz="2800" kern="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295400" y="4618329"/>
            <a:ext cx="7031282" cy="369332"/>
          </a:xfrm>
          <a:prstGeom prst="rect">
            <a:avLst/>
          </a:prstGeom>
          <a:noFill/>
        </p:spPr>
        <p:txBody>
          <a:bodyPr wrap="square" rtlCol="0">
            <a:spAutoFit/>
          </a:bodyPr>
          <a:lstStyle/>
          <a:p>
            <a:pPr lvl="0" algn="just"/>
            <a:r>
              <a:rPr lang="en-US" sz="1800" dirty="0"/>
              <a:t>Specifies a length multiplier to be applied to the impedance data.</a:t>
            </a:r>
          </a:p>
        </p:txBody>
      </p:sp>
      <p:sp>
        <p:nvSpPr>
          <p:cNvPr id="26" name="Title 1"/>
          <p:cNvSpPr txBox="1">
            <a:spLocks/>
          </p:cNvSpPr>
          <p:nvPr/>
        </p:nvSpPr>
        <p:spPr bwMode="auto">
          <a:xfrm>
            <a:off x="990600" y="4858537"/>
            <a:ext cx="4495800" cy="524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units</a:t>
            </a:r>
            <a:endParaRPr lang="en-US" sz="2800" kern="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295400" y="5297269"/>
            <a:ext cx="7031282" cy="646331"/>
          </a:xfrm>
          <a:prstGeom prst="rect">
            <a:avLst/>
          </a:prstGeom>
          <a:noFill/>
        </p:spPr>
        <p:txBody>
          <a:bodyPr wrap="square" rtlCol="0">
            <a:spAutoFit/>
          </a:bodyPr>
          <a:lstStyle/>
          <a:p>
            <a:pPr lvl="0" algn="just"/>
            <a:r>
              <a:rPr lang="en-US" sz="1800" dirty="0"/>
              <a:t>Specifies the length Units.</a:t>
            </a:r>
          </a:p>
          <a:p>
            <a:pPr lvl="0" algn="just"/>
            <a:r>
              <a:rPr lang="en-US" sz="1800" dirty="0"/>
              <a:t>{none | mi | </a:t>
            </a:r>
            <a:r>
              <a:rPr lang="en-US" sz="1800" dirty="0" err="1"/>
              <a:t>kft</a:t>
            </a:r>
            <a:r>
              <a:rPr lang="en-US" sz="1800" dirty="0"/>
              <a:t> | km | m | Ft | in | cm }</a:t>
            </a:r>
          </a:p>
        </p:txBody>
      </p:sp>
    </p:spTree>
    <p:extLst>
      <p:ext uri="{BB962C8B-B14F-4D97-AF65-F5344CB8AC3E}">
        <p14:creationId xmlns:p14="http://schemas.microsoft.com/office/powerpoint/2010/main" val="4125840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69712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Loadshape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Define some load shapes for the loads and wind</a:t>
            </a:r>
          </a:p>
          <a:p>
            <a:pPr lvl="0">
              <a:defRPr/>
            </a:pPr>
            <a:r>
              <a:rPr lang="en-US" sz="1600" dirty="0">
                <a:solidFill>
                  <a:srgbClr val="000000"/>
                </a:solidFill>
                <a:latin typeface="Calibri" panose="020F0502020204030204" pitchFamily="34" charset="0"/>
              </a:rPr>
              <a:t>New </a:t>
            </a:r>
            <a:r>
              <a:rPr lang="en-US" sz="1600" dirty="0" err="1">
                <a:solidFill>
                  <a:srgbClr val="000000"/>
                </a:solidFill>
                <a:latin typeface="Calibri" panose="020F0502020204030204" pitchFamily="34" charset="0"/>
              </a:rPr>
              <a:t>loadshape.day</a:t>
            </a:r>
            <a:r>
              <a:rPr lang="en-US" sz="1600" dirty="0">
                <a:solidFill>
                  <a:srgbClr val="000000"/>
                </a:solidFill>
                <a:latin typeface="Calibri" panose="020F0502020204030204" pitchFamily="34" charset="0"/>
              </a:rPr>
              <a:t> 8 3.0                                                                                    </a:t>
            </a:r>
          </a:p>
          <a:p>
            <a:pPr lvl="0">
              <a:defRPr/>
            </a:pP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mult</a:t>
            </a:r>
            <a:r>
              <a:rPr lang="en-US" sz="1600" dirty="0">
                <a:solidFill>
                  <a:srgbClr val="000000"/>
                </a:solidFill>
                <a:latin typeface="Calibri" panose="020F0502020204030204" pitchFamily="34" charset="0"/>
              </a:rPr>
              <a:t>=(.3 .36 .48 .62 .87 .95 .94 .60)                                     </a:t>
            </a:r>
          </a:p>
          <a:p>
            <a:pPr lvl="0">
              <a:defRPr/>
            </a:pPr>
            <a:r>
              <a:rPr lang="en-US" sz="1600" dirty="0">
                <a:solidFill>
                  <a:srgbClr val="000000"/>
                </a:solidFill>
                <a:latin typeface="Calibri" panose="020F0502020204030204" pitchFamily="34" charset="0"/>
              </a:rPr>
              <a:t>New </a:t>
            </a:r>
            <a:r>
              <a:rPr lang="en-US" sz="1600" dirty="0" err="1">
                <a:solidFill>
                  <a:srgbClr val="000000"/>
                </a:solidFill>
                <a:latin typeface="Calibri" panose="020F0502020204030204" pitchFamily="34" charset="0"/>
              </a:rPr>
              <a:t>loadshape.wind</a:t>
            </a:r>
            <a:r>
              <a:rPr lang="en-US" sz="1600" dirty="0">
                <a:solidFill>
                  <a:srgbClr val="000000"/>
                </a:solidFill>
                <a:latin typeface="Calibri" panose="020F0502020204030204" pitchFamily="34" charset="0"/>
              </a:rPr>
              <a:t> 2400 {1 24 /}                                           </a:t>
            </a:r>
          </a:p>
          <a:p>
            <a:pPr lvl="0">
              <a:defRPr/>
            </a:pP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mult</a:t>
            </a:r>
            <a:r>
              <a:rPr lang="en-US" sz="1600" dirty="0">
                <a:solidFill>
                  <a:srgbClr val="000000"/>
                </a:solidFill>
                <a:latin typeface="Calibri" panose="020F0502020204030204" pitchFamily="34" charset="0"/>
              </a:rPr>
              <a:t>=(file=zavwind.csv) action=normalize </a:t>
            </a:r>
            <a:endParaRPr kumimoji="0" lang="en-US" sz="1600" b="0" i="0" u="none" strike="noStrike" kern="1200" cap="none" spc="0" normalizeH="0" baseline="0" noProof="0" dirty="0">
              <a:ln>
                <a:noFill/>
              </a:ln>
              <a:solidFill>
                <a:srgbClr val="000000"/>
              </a:solidFill>
              <a:effectLst/>
              <a:uLnTx/>
              <a:uFillTx/>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7" name="TextBox 26"/>
          <p:cNvSpPr txBox="1"/>
          <p:nvPr/>
        </p:nvSpPr>
        <p:spPr>
          <a:xfrm>
            <a:off x="1015026" y="3344734"/>
            <a:ext cx="7595574" cy="1200329"/>
          </a:xfrm>
          <a:prstGeom prst="rect">
            <a:avLst/>
          </a:prstGeom>
          <a:noFill/>
        </p:spPr>
        <p:txBody>
          <a:bodyPr wrap="square" rtlCol="0">
            <a:spAutoFit/>
          </a:bodyPr>
          <a:lstStyle/>
          <a:p>
            <a:pPr lvl="0" algn="just"/>
            <a:r>
              <a:rPr lang="en-US" sz="1800" dirty="0">
                <a:solidFill>
                  <a:srgbClr val="000000"/>
                </a:solidFill>
              </a:rPr>
              <a:t>A Loadshape object is very important for all types of </a:t>
            </a:r>
            <a:r>
              <a:rPr lang="en-US" sz="1800" b="1" dirty="0">
                <a:solidFill>
                  <a:srgbClr val="000000"/>
                </a:solidFill>
              </a:rPr>
              <a:t>sequential</a:t>
            </a:r>
            <a:r>
              <a:rPr lang="en-US" sz="1800" dirty="0">
                <a:solidFill>
                  <a:srgbClr val="000000"/>
                </a:solidFill>
              </a:rPr>
              <a:t> power flow solutions. It consists of a series of </a:t>
            </a:r>
            <a:r>
              <a:rPr lang="en-US" sz="1800" b="1" dirty="0">
                <a:solidFill>
                  <a:srgbClr val="000000"/>
                </a:solidFill>
              </a:rPr>
              <a:t>multipliers</a:t>
            </a:r>
            <a:r>
              <a:rPr lang="en-US" sz="1800" dirty="0">
                <a:solidFill>
                  <a:srgbClr val="000000"/>
                </a:solidFill>
              </a:rPr>
              <a:t>, typically ranging from 0.0 to 1.0 which are applied to the base kW values of the load, to represent variation of the load over some time period.</a:t>
            </a:r>
          </a:p>
        </p:txBody>
      </p:sp>
      <p:sp>
        <p:nvSpPr>
          <p:cNvPr id="19" name="Title 1"/>
          <p:cNvSpPr txBox="1">
            <a:spLocks/>
          </p:cNvSpPr>
          <p:nvPr/>
        </p:nvSpPr>
        <p:spPr bwMode="auto">
          <a:xfrm>
            <a:off x="990600" y="4524652"/>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solidFill>
                  <a:srgbClr val="C00000"/>
                </a:solidFill>
                <a:latin typeface="Times New Roman" panose="02020603050405020304" pitchFamily="18" charset="0"/>
                <a:cs typeface="Times New Roman" panose="02020603050405020304" pitchFamily="18" charset="0"/>
              </a:rPr>
              <a:t>New </a:t>
            </a:r>
            <a:r>
              <a:rPr lang="en-US" sz="2400" kern="0" dirty="0" err="1">
                <a:solidFill>
                  <a:srgbClr val="C00000"/>
                </a:solidFill>
                <a:latin typeface="Times New Roman" panose="02020603050405020304" pitchFamily="18" charset="0"/>
                <a:cs typeface="Times New Roman" panose="02020603050405020304" pitchFamily="18" charset="0"/>
              </a:rPr>
              <a:t>loadshape.day</a:t>
            </a:r>
            <a:r>
              <a:rPr lang="en-US" sz="2400" kern="0" dirty="0">
                <a:solidFill>
                  <a:srgbClr val="C00000"/>
                </a:solidFill>
                <a:latin typeface="Times New Roman" panose="02020603050405020304" pitchFamily="18" charset="0"/>
                <a:cs typeface="Times New Roman" panose="02020603050405020304" pitchFamily="18" charset="0"/>
              </a:rPr>
              <a:t> 8 3.0</a:t>
            </a:r>
            <a:endParaRPr lang="en-US" sz="2000" kern="0" dirty="0">
              <a:solidFill>
                <a:srgbClr val="C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24603" y="5040543"/>
            <a:ext cx="7438397" cy="646331"/>
          </a:xfrm>
          <a:prstGeom prst="rect">
            <a:avLst/>
          </a:prstGeom>
          <a:noFill/>
        </p:spPr>
        <p:txBody>
          <a:bodyPr wrap="square" rtlCol="0">
            <a:spAutoFit/>
          </a:bodyPr>
          <a:lstStyle/>
          <a:p>
            <a:pPr lvl="0" algn="just"/>
            <a:r>
              <a:rPr lang="en-US" sz="1800" dirty="0"/>
              <a:t>Defines a loadshape object named day.</a:t>
            </a:r>
          </a:p>
          <a:p>
            <a:pPr lvl="0" algn="just"/>
            <a:r>
              <a:rPr lang="en-US" sz="1800" dirty="0"/>
              <a:t>The above code equals: New </a:t>
            </a:r>
            <a:r>
              <a:rPr lang="en-US" sz="1800" dirty="0" err="1"/>
              <a:t>loadshape.day</a:t>
            </a:r>
            <a:r>
              <a:rPr lang="en-US" sz="1800" dirty="0"/>
              <a:t> </a:t>
            </a:r>
            <a:r>
              <a:rPr lang="en-US" sz="1800" dirty="0" err="1"/>
              <a:t>Npts</a:t>
            </a:r>
            <a:r>
              <a:rPr lang="en-US" sz="1800" dirty="0"/>
              <a:t>=8 Interval=3.0. </a:t>
            </a:r>
          </a:p>
        </p:txBody>
      </p:sp>
    </p:spTree>
    <p:extLst>
      <p:ext uri="{BB962C8B-B14F-4D97-AF65-F5344CB8AC3E}">
        <p14:creationId xmlns:p14="http://schemas.microsoft.com/office/powerpoint/2010/main" val="1804711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69712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Loadshape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some load shapes for the loads and wind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loadshape.day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8 3.0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mult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.36 .48 .62 .87 .95 .94 .60)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loadshape.wind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2400 {1 24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mult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=(file=zavwind.csv) action=normalize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9" name="Title 1"/>
          <p:cNvSpPr txBox="1">
            <a:spLocks/>
          </p:cNvSpPr>
          <p:nvPr/>
        </p:nvSpPr>
        <p:spPr bwMode="auto">
          <a:xfrm>
            <a:off x="990600" y="3200400"/>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New </a:t>
            </a:r>
            <a:r>
              <a:rPr kumimoji="0" lang="en-US" sz="2400" b="0" i="0" u="none" strike="noStrike" kern="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loadshape.day</a:t>
            </a: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8 3.0</a:t>
            </a:r>
            <a:endPar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
        <p:nvSpPr>
          <p:cNvPr id="20" name="TextBox 19"/>
          <p:cNvSpPr txBox="1"/>
          <p:nvPr/>
        </p:nvSpPr>
        <p:spPr>
          <a:xfrm>
            <a:off x="1324603" y="3657600"/>
            <a:ext cx="7438397"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New </a:t>
            </a:r>
            <a:r>
              <a:rPr lang="en-US" sz="1800" dirty="0" err="1">
                <a:solidFill>
                  <a:srgbClr val="000000"/>
                </a:solidFill>
                <a:latin typeface="Times New Roman" panose="02020603050405020304" pitchFamily="18" charset="0"/>
                <a:cs typeface="Times New Roman" panose="02020603050405020304" pitchFamily="18" charset="0"/>
              </a:rPr>
              <a:t>loadshape.day</a:t>
            </a:r>
            <a:r>
              <a:rPr lang="en-US" sz="1800" dirty="0">
                <a:solidFill>
                  <a:srgbClr val="000000"/>
                </a:solidFill>
                <a:latin typeface="Times New Roman" panose="02020603050405020304" pitchFamily="18" charset="0"/>
                <a:cs typeface="Times New Roman" panose="02020603050405020304" pitchFamily="18" charset="0"/>
              </a:rPr>
              <a:t> </a:t>
            </a:r>
            <a:r>
              <a:rPr lang="en-US" sz="1800" dirty="0" err="1">
                <a:solidFill>
                  <a:srgbClr val="000000"/>
                </a:solidFill>
                <a:latin typeface="Times New Roman" panose="02020603050405020304" pitchFamily="18" charset="0"/>
                <a:cs typeface="Times New Roman" panose="02020603050405020304" pitchFamily="18" charset="0"/>
              </a:rPr>
              <a:t>Npts</a:t>
            </a:r>
            <a:r>
              <a:rPr lang="en-US" sz="1800" dirty="0">
                <a:solidFill>
                  <a:srgbClr val="000000"/>
                </a:solidFill>
                <a:latin typeface="Times New Roman" panose="02020603050405020304" pitchFamily="18" charset="0"/>
                <a:cs typeface="Times New Roman" panose="02020603050405020304" pitchFamily="18" charset="0"/>
              </a:rPr>
              <a:t>=8 Interval=3.0. </a:t>
            </a:r>
            <a:endPar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330516" y="3943290"/>
            <a:ext cx="7356284" cy="369332"/>
          </a:xfrm>
          <a:prstGeom prst="rect">
            <a:avLst/>
          </a:prstGeom>
          <a:noFill/>
        </p:spPr>
        <p:txBody>
          <a:bodyPr wrap="square" rtlCol="0">
            <a:spAutoFit/>
          </a:bodyPr>
          <a:lstStyle/>
          <a:p>
            <a:pPr lvl="0" algn="just"/>
            <a:r>
              <a:rPr lang="en-US" sz="1800" i="1" kern="0" dirty="0" err="1">
                <a:solidFill>
                  <a:srgbClr val="C00000"/>
                </a:solidFill>
                <a:latin typeface="Times New Roman" panose="02020603050405020304" pitchFamily="18" charset="0"/>
                <a:cs typeface="Times New Roman" panose="02020603050405020304" pitchFamily="18" charset="0"/>
              </a:rPr>
              <a:t>Npts</a:t>
            </a:r>
            <a:r>
              <a:rPr lang="en-US" sz="1800" i="1" kern="0" dirty="0">
                <a:solidFill>
                  <a:srgbClr val="C00000"/>
                </a:solidFill>
                <a:latin typeface="Times New Roman" panose="02020603050405020304" pitchFamily="18" charset="0"/>
                <a:cs typeface="Times New Roman" panose="02020603050405020304" pitchFamily="18" charset="0"/>
              </a:rPr>
              <a:t>: </a:t>
            </a:r>
            <a:r>
              <a:rPr lang="en-US" sz="1800" kern="0" dirty="0">
                <a:latin typeface="Times New Roman" panose="02020603050405020304" pitchFamily="18" charset="0"/>
                <a:cs typeface="Times New Roman" panose="02020603050405020304" pitchFamily="18" charset="0"/>
              </a:rPr>
              <a:t>Specifies the </a:t>
            </a:r>
            <a:r>
              <a:rPr lang="en-US" sz="1800" dirty="0"/>
              <a:t>number of points to expect when defining the curve.</a:t>
            </a:r>
          </a:p>
        </p:txBody>
      </p:sp>
      <p:sp>
        <p:nvSpPr>
          <p:cNvPr id="16" name="TextBox 15"/>
          <p:cNvSpPr txBox="1"/>
          <p:nvPr/>
        </p:nvSpPr>
        <p:spPr>
          <a:xfrm>
            <a:off x="1301208" y="4267200"/>
            <a:ext cx="7485290" cy="646331"/>
          </a:xfrm>
          <a:prstGeom prst="rect">
            <a:avLst/>
          </a:prstGeom>
          <a:noFill/>
        </p:spPr>
        <p:txBody>
          <a:bodyPr wrap="square" rtlCol="0">
            <a:spAutoFit/>
          </a:bodyPr>
          <a:lstStyle/>
          <a:p>
            <a:pPr lvl="0" eaLnBrk="1" hangingPunct="1"/>
            <a:r>
              <a:rPr lang="en-US" sz="1800" i="1" kern="0" dirty="0">
                <a:solidFill>
                  <a:srgbClr val="C00000"/>
                </a:solidFill>
                <a:latin typeface="Times New Roman" panose="02020603050405020304" pitchFamily="18" charset="0"/>
                <a:cs typeface="Times New Roman" panose="02020603050405020304" pitchFamily="18" charset="0"/>
              </a:rPr>
              <a:t>Interval: </a:t>
            </a:r>
            <a:r>
              <a:rPr lang="en-US" sz="1800" kern="0" dirty="0">
                <a:latin typeface="Times New Roman" panose="02020603050405020304" pitchFamily="18" charset="0"/>
                <a:cs typeface="Times New Roman" panose="02020603050405020304" pitchFamily="18" charset="0"/>
              </a:rPr>
              <a:t>Specifies the t</a:t>
            </a:r>
            <a:r>
              <a:rPr lang="en-US" sz="1800" dirty="0"/>
              <a:t>ime interval of the data, in Hr. Default=1.0. If the load shape has non‐uniformly spaced points, specify the interval as 0.0.</a:t>
            </a:r>
          </a:p>
        </p:txBody>
      </p:sp>
      <p:sp>
        <p:nvSpPr>
          <p:cNvPr id="3" name="Rectangle 2">
            <a:extLst>
              <a:ext uri="{FF2B5EF4-FFF2-40B4-BE49-F238E27FC236}">
                <a16:creationId xmlns:a16="http://schemas.microsoft.com/office/drawing/2014/main" id="{4B7FE640-9264-443C-B7A3-6D233389A7D4}"/>
              </a:ext>
            </a:extLst>
          </p:cNvPr>
          <p:cNvSpPr/>
          <p:nvPr/>
        </p:nvSpPr>
        <p:spPr>
          <a:xfrm>
            <a:off x="1225062" y="4870360"/>
            <a:ext cx="7924800" cy="1200329"/>
          </a:xfrm>
          <a:prstGeom prst="rect">
            <a:avLst/>
          </a:prstGeom>
        </p:spPr>
        <p:txBody>
          <a:bodyPr wrap="square">
            <a:spAutoFit/>
          </a:bodyPr>
          <a:lstStyle/>
          <a:p>
            <a:r>
              <a:rPr lang="en-US" sz="1800" dirty="0"/>
              <a:t>Note: </a:t>
            </a:r>
          </a:p>
          <a:p>
            <a:pPr marL="342900" indent="-342900">
              <a:buAutoNum type="arabicPeriod"/>
            </a:pPr>
            <a:r>
              <a:rPr lang="en-US" sz="1800" dirty="0"/>
              <a:t>In defaults: the loadshape is constant during each 3-hr interval. 8*3=24 hrs.</a:t>
            </a:r>
          </a:p>
          <a:p>
            <a:pPr marL="342900" indent="-342900">
              <a:buAutoNum type="arabicPeriod"/>
            </a:pPr>
            <a:r>
              <a:rPr lang="en-US" sz="1800" dirty="0"/>
              <a:t>For the loadshape named wind, 2400*1/24=100 hrs. Considering the simulation time range is 24 hours (specified later),  the remaining 76 points are clipped. </a:t>
            </a:r>
          </a:p>
        </p:txBody>
      </p:sp>
    </p:spTree>
    <p:extLst>
      <p:ext uri="{BB962C8B-B14F-4D97-AF65-F5344CB8AC3E}">
        <p14:creationId xmlns:p14="http://schemas.microsoft.com/office/powerpoint/2010/main" val="1886751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69712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Loadshape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some load shapes for the loads and wind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loadshape.day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8 3.0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mult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.36 .48 .62 .87 .95 .94 .60)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loadshape.wind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2400 {1 24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mult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=(file=zavwind.csv) action=normalize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9" name="Title 1"/>
          <p:cNvSpPr txBox="1">
            <a:spLocks/>
          </p:cNvSpPr>
          <p:nvPr/>
        </p:nvSpPr>
        <p:spPr bwMode="auto">
          <a:xfrm>
            <a:off x="990600" y="3200400"/>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lvl="0" eaLnBrk="1" hangingPunct="1"/>
            <a:r>
              <a:rPr lang="en-US" sz="2400" kern="0" dirty="0">
                <a:solidFill>
                  <a:srgbClr val="C00000"/>
                </a:solidFill>
                <a:latin typeface="Times New Roman" panose="02020603050405020304" pitchFamily="18" charset="0"/>
                <a:cs typeface="Times New Roman" panose="02020603050405020304" pitchFamily="18" charset="0"/>
              </a:rPr>
              <a:t>Mult</a:t>
            </a:r>
            <a:endPar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
        <p:nvSpPr>
          <p:cNvPr id="21" name="TextBox 20"/>
          <p:cNvSpPr txBox="1"/>
          <p:nvPr/>
        </p:nvSpPr>
        <p:spPr>
          <a:xfrm>
            <a:off x="1295400" y="3674119"/>
            <a:ext cx="7620000" cy="2185214"/>
          </a:xfrm>
          <a:prstGeom prst="rect">
            <a:avLst/>
          </a:prstGeom>
          <a:noFill/>
        </p:spPr>
        <p:txBody>
          <a:bodyPr wrap="square" rtlCol="0">
            <a:spAutoFit/>
          </a:bodyPr>
          <a:lstStyle/>
          <a:p>
            <a:pPr lvl="0" algn="just"/>
            <a:r>
              <a:rPr lang="en-US" sz="1800" dirty="0"/>
              <a:t>Specifies an array of multiplier values. It looks for Npts values. Omitted values are assumed to be zero, and </a:t>
            </a:r>
            <a:r>
              <a:rPr lang="en-US" sz="1800" b="1" dirty="0"/>
              <a:t>extra values are ignored.</a:t>
            </a:r>
            <a:endParaRPr lang="en-US" sz="1800" dirty="0"/>
          </a:p>
          <a:p>
            <a:pPr lvl="0" algn="just"/>
            <a:endParaRPr lang="en-US" sz="1800" dirty="0"/>
          </a:p>
          <a:p>
            <a:pPr lvl="0" algn="just"/>
            <a:r>
              <a:rPr lang="en-US" sz="1800" dirty="0"/>
              <a:t>You may also use the syntax:</a:t>
            </a:r>
          </a:p>
          <a:p>
            <a:pPr lvl="0" algn="just"/>
            <a:r>
              <a:rPr lang="en-US" sz="1600" b="1" dirty="0">
                <a:latin typeface="Courier New" panose="02070309020205020404" pitchFamily="49" charset="0"/>
                <a:cs typeface="Courier New" panose="02070309020205020404" pitchFamily="49" charset="0"/>
              </a:rPr>
              <a:t>Mult=[file=myfile.txt], </a:t>
            </a:r>
          </a:p>
          <a:p>
            <a:pPr lvl="0" algn="just"/>
            <a:r>
              <a:rPr lang="en-US" sz="1600" b="1" dirty="0">
                <a:latin typeface="Courier New" panose="02070309020205020404" pitchFamily="49" charset="0"/>
                <a:cs typeface="Courier New" panose="02070309020205020404" pitchFamily="49" charset="0"/>
              </a:rPr>
              <a:t>Mult=[file=myfile.csv]</a:t>
            </a:r>
          </a:p>
          <a:p>
            <a:pPr lvl="0" algn="just"/>
            <a:r>
              <a:rPr lang="en-US" sz="1600" b="1" dirty="0">
                <a:latin typeface="Courier New" panose="02070309020205020404" pitchFamily="49" charset="0"/>
                <a:cs typeface="Courier New" panose="02070309020205020404" pitchFamily="49" charset="0"/>
              </a:rPr>
              <a:t>Mult=[</a:t>
            </a:r>
            <a:r>
              <a:rPr lang="en-US" sz="1600" b="1" dirty="0" err="1">
                <a:latin typeface="Courier New" panose="02070309020205020404" pitchFamily="49" charset="0"/>
                <a:cs typeface="Courier New" panose="02070309020205020404" pitchFamily="49" charset="0"/>
              </a:rPr>
              <a:t>dblfile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myfile.dbl</a:t>
            </a:r>
            <a:r>
              <a:rPr lang="en-US" sz="1600" b="1" dirty="0">
                <a:latin typeface="Courier New" panose="02070309020205020404" pitchFamily="49" charset="0"/>
                <a:cs typeface="Courier New" panose="02070309020205020404" pitchFamily="49" charset="0"/>
              </a:rPr>
              <a:t>], </a:t>
            </a:r>
          </a:p>
          <a:p>
            <a:pPr lvl="0" algn="just"/>
            <a:r>
              <a:rPr lang="en-US" sz="1600" b="1" dirty="0" err="1">
                <a:latin typeface="Courier New" panose="02070309020205020404" pitchFamily="49" charset="0"/>
                <a:cs typeface="Courier New" panose="02070309020205020404" pitchFamily="49" charset="0"/>
              </a:rPr>
              <a:t>Mult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sngfile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myfile.sng</a:t>
            </a:r>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000240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69712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Loadshape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some load shapes for the loads and wind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loadshape.day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8 3.0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mult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.36 .48 .62 .87 .95 .94 .60)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loadshape.wind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2400 {1 24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mult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=(file=zavwind.csv) action=normalize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2" name="Title 1"/>
          <p:cNvSpPr txBox="1">
            <a:spLocks/>
          </p:cNvSpPr>
          <p:nvPr/>
        </p:nvSpPr>
        <p:spPr bwMode="auto">
          <a:xfrm>
            <a:off x="999744" y="3276600"/>
            <a:ext cx="4343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solidFill>
                  <a:srgbClr val="C00000"/>
                </a:solidFill>
                <a:latin typeface="Times New Roman" panose="02020603050405020304" pitchFamily="18" charset="0"/>
                <a:cs typeface="Times New Roman" panose="02020603050405020304" pitchFamily="18" charset="0"/>
              </a:rPr>
              <a:t>action</a:t>
            </a:r>
            <a:endParaRPr lang="en-US" sz="2400" kern="0"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295400" y="3810000"/>
            <a:ext cx="7247238" cy="923330"/>
          </a:xfrm>
          <a:prstGeom prst="rect">
            <a:avLst/>
          </a:prstGeom>
          <a:noFill/>
        </p:spPr>
        <p:txBody>
          <a:bodyPr wrap="square" rtlCol="0">
            <a:spAutoFit/>
          </a:bodyPr>
          <a:lstStyle/>
          <a:p>
            <a:pPr lvl="0" algn="just"/>
            <a:r>
              <a:rPr lang="en-US" sz="1800" dirty="0"/>
              <a:t>After defining the load curve data,  setting </a:t>
            </a:r>
            <a:r>
              <a:rPr lang="en-US" sz="1800" b="1" dirty="0"/>
              <a:t>action=normalize</a:t>
            </a:r>
            <a:r>
              <a:rPr lang="en-US" sz="1800" dirty="0"/>
              <a:t> will modify the multipliers so that the peak is 1.0. The mean and </a:t>
            </a:r>
            <a:r>
              <a:rPr lang="en-US" sz="1800" dirty="0" err="1"/>
              <a:t>std</a:t>
            </a:r>
            <a:r>
              <a:rPr lang="en-US" sz="1800" dirty="0"/>
              <a:t> deviation are recomputed. </a:t>
            </a:r>
          </a:p>
        </p:txBody>
      </p:sp>
    </p:spTree>
    <p:extLst>
      <p:ext uri="{BB962C8B-B14F-4D97-AF65-F5344CB8AC3E}">
        <p14:creationId xmlns:p14="http://schemas.microsoft.com/office/powerpoint/2010/main" val="30997713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3027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Define the loads </a:t>
            </a:r>
          </a:p>
          <a:p>
            <a:pPr lvl="0">
              <a:defRPr/>
            </a:pPr>
            <a:r>
              <a:rPr lang="en-US" sz="1600" dirty="0">
                <a:solidFill>
                  <a:srgbClr val="000000"/>
                </a:solidFill>
                <a:latin typeface="Calibri" panose="020F0502020204030204" pitchFamily="34" charset="0"/>
              </a:rPr>
              <a:t>New load.load1 bus1=loadbus1 phases=3 </a:t>
            </a:r>
            <a:r>
              <a:rPr lang="en-US" sz="1600" dirty="0" err="1">
                <a:solidFill>
                  <a:srgbClr val="000000"/>
                </a:solidFill>
                <a:latin typeface="Calibri" panose="020F0502020204030204" pitchFamily="34" charset="0"/>
              </a:rPr>
              <a:t>kv</a:t>
            </a:r>
            <a:r>
              <a:rPr lang="en-US" sz="1600" dirty="0">
                <a:solidFill>
                  <a:srgbClr val="000000"/>
                </a:solidFill>
                <a:latin typeface="Calibri" panose="020F0502020204030204" pitchFamily="34" charset="0"/>
              </a:rPr>
              <a:t>=12.47 kw=1000.0 pf=0.88 model=1     </a:t>
            </a:r>
          </a:p>
          <a:p>
            <a:pPr lvl="0">
              <a:defRPr/>
            </a:pPr>
            <a:r>
              <a:rPr lang="en-US" sz="1600" dirty="0">
                <a:solidFill>
                  <a:srgbClr val="000000"/>
                </a:solidFill>
                <a:latin typeface="Calibri" panose="020F0502020204030204" pitchFamily="34" charset="0"/>
              </a:rPr>
              <a:t>~ class=1 duty=day                                                                                                             </a:t>
            </a:r>
          </a:p>
          <a:p>
            <a:pPr lvl="0">
              <a:defRPr/>
            </a:pPr>
            <a:r>
              <a:rPr lang="en-US" sz="1600" dirty="0">
                <a:solidFill>
                  <a:srgbClr val="000000"/>
                </a:solidFill>
                <a:latin typeface="Calibri" panose="020F0502020204030204" pitchFamily="34" charset="0"/>
              </a:rPr>
              <a:t>New load.load2 bus1=loadbus2 phases=3 </a:t>
            </a:r>
            <a:r>
              <a:rPr lang="en-US" sz="1600" dirty="0" err="1">
                <a:solidFill>
                  <a:srgbClr val="000000"/>
                </a:solidFill>
                <a:latin typeface="Calibri" panose="020F0502020204030204" pitchFamily="34" charset="0"/>
              </a:rPr>
              <a:t>kv</a:t>
            </a:r>
            <a:r>
              <a:rPr lang="en-US" sz="1600" dirty="0">
                <a:solidFill>
                  <a:srgbClr val="000000"/>
                </a:solidFill>
                <a:latin typeface="Calibri" panose="020F0502020204030204" pitchFamily="34" charset="0"/>
              </a:rPr>
              <a:t>=12.47 kw=500.0 pf=0.88 model=1 </a:t>
            </a:r>
          </a:p>
          <a:p>
            <a:pPr lvl="0">
              <a:defRPr/>
            </a:pPr>
            <a:r>
              <a:rPr lang="en-US" sz="1600" dirty="0">
                <a:solidFill>
                  <a:srgbClr val="000000"/>
                </a:solidFill>
                <a:latin typeface="Calibri" panose="020F0502020204030204" pitchFamily="34" charset="0"/>
              </a:rPr>
              <a:t>~ class=1 duty=day conn=delta</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91819" y="3248861"/>
            <a:ext cx="4495800" cy="569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Load.load1</a:t>
            </a:r>
          </a:p>
        </p:txBody>
      </p:sp>
      <p:sp>
        <p:nvSpPr>
          <p:cNvPr id="16" name="TextBox 15"/>
          <p:cNvSpPr txBox="1"/>
          <p:nvPr/>
        </p:nvSpPr>
        <p:spPr>
          <a:xfrm>
            <a:off x="1425843" y="3718185"/>
            <a:ext cx="6332838" cy="369332"/>
          </a:xfrm>
          <a:prstGeom prst="rect">
            <a:avLst/>
          </a:prstGeom>
          <a:noFill/>
        </p:spPr>
        <p:txBody>
          <a:bodyPr wrap="square" rtlCol="0">
            <a:spAutoFit/>
          </a:bodyPr>
          <a:lstStyle/>
          <a:p>
            <a:pPr lvl="0" algn="just"/>
            <a:r>
              <a:rPr lang="en-US" sz="1800" dirty="0"/>
              <a:t>Defines a load object named load1.</a:t>
            </a:r>
          </a:p>
        </p:txBody>
      </p:sp>
      <p:sp>
        <p:nvSpPr>
          <p:cNvPr id="18" name="Title 1"/>
          <p:cNvSpPr txBox="1">
            <a:spLocks/>
          </p:cNvSpPr>
          <p:nvPr/>
        </p:nvSpPr>
        <p:spPr bwMode="auto">
          <a:xfrm>
            <a:off x="991819" y="3981103"/>
            <a:ext cx="4495800" cy="569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425843" y="4483680"/>
            <a:ext cx="6332838" cy="369332"/>
          </a:xfrm>
          <a:prstGeom prst="rect">
            <a:avLst/>
          </a:prstGeom>
          <a:noFill/>
        </p:spPr>
        <p:txBody>
          <a:bodyPr wrap="square" rtlCol="0">
            <a:spAutoFit/>
          </a:bodyPr>
          <a:lstStyle/>
          <a:p>
            <a:pPr lvl="0" algn="just"/>
            <a:r>
              <a:rPr lang="en-US" sz="1800" dirty="0"/>
              <a:t>Specifies the name of bus to which the load is connected.</a:t>
            </a:r>
          </a:p>
        </p:txBody>
      </p:sp>
      <p:sp>
        <p:nvSpPr>
          <p:cNvPr id="20" name="Title 1"/>
          <p:cNvSpPr txBox="1">
            <a:spLocks/>
          </p:cNvSpPr>
          <p:nvPr/>
        </p:nvSpPr>
        <p:spPr bwMode="auto">
          <a:xfrm>
            <a:off x="993038" y="4726952"/>
            <a:ext cx="4495800" cy="569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p>
        </p:txBody>
      </p:sp>
      <p:sp>
        <p:nvSpPr>
          <p:cNvPr id="21" name="TextBox 20"/>
          <p:cNvSpPr txBox="1"/>
          <p:nvPr/>
        </p:nvSpPr>
        <p:spPr>
          <a:xfrm>
            <a:off x="1425843" y="5214778"/>
            <a:ext cx="6332838" cy="369332"/>
          </a:xfrm>
          <a:prstGeom prst="rect">
            <a:avLst/>
          </a:prstGeom>
          <a:noFill/>
        </p:spPr>
        <p:txBody>
          <a:bodyPr wrap="square" rtlCol="0">
            <a:spAutoFit/>
          </a:bodyPr>
          <a:lstStyle/>
          <a:p>
            <a:pPr lvl="0" algn="just"/>
            <a:r>
              <a:rPr lang="en-US" sz="1800" dirty="0"/>
              <a:t>Specifies the number of phases of this load.</a:t>
            </a:r>
          </a:p>
        </p:txBody>
      </p:sp>
    </p:spTree>
    <p:extLst>
      <p:ext uri="{BB962C8B-B14F-4D97-AF65-F5344CB8AC3E}">
        <p14:creationId xmlns:p14="http://schemas.microsoft.com/office/powerpoint/2010/main" val="146802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3027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the loads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load.load1 bus1=loadbus1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kw=1000.0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load.load2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kw=500.0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conn=delta</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2" name="Title 1"/>
          <p:cNvSpPr txBox="1">
            <a:spLocks/>
          </p:cNvSpPr>
          <p:nvPr/>
        </p:nvSpPr>
        <p:spPr bwMode="auto">
          <a:xfrm>
            <a:off x="990600" y="3211205"/>
            <a:ext cx="4495800" cy="569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t>
            </a:r>
            <a:endParaRPr lang="en-US" sz="2800" kern="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371600" y="3581400"/>
            <a:ext cx="7391400" cy="1754326"/>
          </a:xfrm>
          <a:prstGeom prst="rect">
            <a:avLst/>
          </a:prstGeom>
          <a:noFill/>
        </p:spPr>
        <p:txBody>
          <a:bodyPr wrap="square" rtlCol="0">
            <a:spAutoFit/>
          </a:bodyPr>
          <a:lstStyle/>
          <a:p>
            <a:pPr lvl="0" algn="just"/>
            <a:r>
              <a:rPr lang="en-US" sz="1800" dirty="0"/>
              <a:t>Specifies the Base voltage for load. For 2‐ or 3‐phase loads, it is specified in phase‐to‐phase kV. </a:t>
            </a:r>
          </a:p>
          <a:p>
            <a:pPr lvl="0" algn="just"/>
            <a:r>
              <a:rPr lang="en-US" sz="1800" dirty="0"/>
              <a:t>For all other loads, it is specified in the actual kV across the load branch. If the load is wye (star) connected, then specify phase‐to‐neutral (L‐N) kV. If the load is delta or phase‐to‐phase connected, specify the phase‐to‐phase (L‐L) kV.</a:t>
            </a:r>
          </a:p>
        </p:txBody>
      </p:sp>
      <p:sp>
        <p:nvSpPr>
          <p:cNvPr id="24" name="Title 1"/>
          <p:cNvSpPr txBox="1">
            <a:spLocks/>
          </p:cNvSpPr>
          <p:nvPr/>
        </p:nvSpPr>
        <p:spPr bwMode="auto">
          <a:xfrm>
            <a:off x="990600" y="5257800"/>
            <a:ext cx="4495800" cy="569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kw</a:t>
            </a:r>
          </a:p>
        </p:txBody>
      </p:sp>
      <p:sp>
        <p:nvSpPr>
          <p:cNvPr id="25" name="TextBox 24"/>
          <p:cNvSpPr txBox="1"/>
          <p:nvPr/>
        </p:nvSpPr>
        <p:spPr>
          <a:xfrm>
            <a:off x="1425842" y="5719429"/>
            <a:ext cx="7260957" cy="369332"/>
          </a:xfrm>
          <a:prstGeom prst="rect">
            <a:avLst/>
          </a:prstGeom>
          <a:noFill/>
        </p:spPr>
        <p:txBody>
          <a:bodyPr wrap="square" rtlCol="0">
            <a:spAutoFit/>
          </a:bodyPr>
          <a:lstStyle/>
          <a:p>
            <a:pPr lvl="0" algn="just"/>
            <a:r>
              <a:rPr lang="en-US" sz="1800" dirty="0"/>
              <a:t>Specifies the nominal active power, in kW, for the load. Total of all phases.</a:t>
            </a:r>
          </a:p>
        </p:txBody>
      </p:sp>
    </p:spTree>
    <p:extLst>
      <p:ext uri="{BB962C8B-B14F-4D97-AF65-F5344CB8AC3E}">
        <p14:creationId xmlns:p14="http://schemas.microsoft.com/office/powerpoint/2010/main" val="827099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3027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the loads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load.load1 bus1=loadbus1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kw=1000.0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load.load2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kw=500.0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conn=delta</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90600" y="3240732"/>
            <a:ext cx="4495800" cy="569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pf</a:t>
            </a:r>
            <a:endParaRPr lang="en-US" sz="28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390182" y="3657600"/>
            <a:ext cx="7144218" cy="923330"/>
          </a:xfrm>
          <a:prstGeom prst="rect">
            <a:avLst/>
          </a:prstGeom>
          <a:noFill/>
        </p:spPr>
        <p:txBody>
          <a:bodyPr wrap="square" rtlCol="0">
            <a:spAutoFit/>
          </a:bodyPr>
          <a:lstStyle/>
          <a:p>
            <a:pPr lvl="0" algn="just"/>
            <a:r>
              <a:rPr lang="en-US" sz="1800" dirty="0"/>
              <a:t>Specifies the nominal power factor for load. Negative PF is leading. Specify either PF or </a:t>
            </a:r>
            <a:r>
              <a:rPr lang="en-US" sz="1800" dirty="0" err="1"/>
              <a:t>kvar</a:t>
            </a:r>
            <a:r>
              <a:rPr lang="en-US" sz="1800" dirty="0"/>
              <a:t>. If both are specified, the last one specified takes precedence.</a:t>
            </a:r>
          </a:p>
        </p:txBody>
      </p:sp>
      <p:sp>
        <p:nvSpPr>
          <p:cNvPr id="18" name="Title 1"/>
          <p:cNvSpPr txBox="1">
            <a:spLocks/>
          </p:cNvSpPr>
          <p:nvPr/>
        </p:nvSpPr>
        <p:spPr bwMode="auto">
          <a:xfrm>
            <a:off x="955243" y="4579234"/>
            <a:ext cx="4495800" cy="449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Model</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90182" y="4953000"/>
            <a:ext cx="7677618" cy="1200329"/>
          </a:xfrm>
          <a:prstGeom prst="rect">
            <a:avLst/>
          </a:prstGeom>
          <a:noFill/>
        </p:spPr>
        <p:txBody>
          <a:bodyPr wrap="square" rtlCol="0">
            <a:spAutoFit/>
          </a:bodyPr>
          <a:lstStyle/>
          <a:p>
            <a:pPr lvl="0" algn="just"/>
            <a:r>
              <a:rPr lang="en-US" sz="1800" dirty="0"/>
              <a:t>An integer defining how the load will vary with voltage. The load models currently implemented are:</a:t>
            </a:r>
          </a:p>
          <a:p>
            <a:pPr lvl="0" algn="just"/>
            <a:r>
              <a:rPr lang="en-US" sz="1800" dirty="0"/>
              <a:t>1: Constant P and constant Q (Default): Commonly used for power flow studies,</a:t>
            </a:r>
          </a:p>
          <a:p>
            <a:pPr lvl="0" algn="just"/>
            <a:r>
              <a:rPr lang="en-US" sz="1800" dirty="0"/>
              <a:t>…</a:t>
            </a:r>
          </a:p>
        </p:txBody>
      </p:sp>
    </p:spTree>
    <p:extLst>
      <p:ext uri="{BB962C8B-B14F-4D97-AF65-F5344CB8AC3E}">
        <p14:creationId xmlns:p14="http://schemas.microsoft.com/office/powerpoint/2010/main" val="220903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43666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00200"/>
            <a:ext cx="53340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new circuit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DefaultBaseFrequency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circuit.IEEE13Nodeckt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pu=1.0001 phases=3 bus1=</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Angle=30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MVAsc3=20000 MVASC1=21000 </a:t>
            </a: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11" name="Rectangle 2"/>
          <p:cNvSpPr>
            <a:spLocks noChangeArrowheads="1"/>
          </p:cNvSpPr>
          <p:nvPr/>
        </p:nvSpPr>
        <p:spPr bwMode="auto">
          <a:xfrm>
            <a:off x="1019192" y="1219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5" name="Rectangle 2"/>
          <p:cNvSpPr>
            <a:spLocks noChangeArrowheads="1"/>
          </p:cNvSpPr>
          <p:nvPr/>
        </p:nvSpPr>
        <p:spPr bwMode="auto">
          <a:xfrm>
            <a:off x="990600" y="35622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6" name="Title 1"/>
          <p:cNvSpPr txBox="1">
            <a:spLocks/>
          </p:cNvSpPr>
          <p:nvPr/>
        </p:nvSpPr>
        <p:spPr bwMode="auto">
          <a:xfrm>
            <a:off x="996086" y="3733800"/>
            <a:ext cx="4495800" cy="750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 or !</a:t>
            </a:r>
          </a:p>
        </p:txBody>
      </p:sp>
      <p:sp>
        <p:nvSpPr>
          <p:cNvPr id="17" name="TextBox 16"/>
          <p:cNvSpPr txBox="1"/>
          <p:nvPr/>
        </p:nvSpPr>
        <p:spPr>
          <a:xfrm>
            <a:off x="1371600" y="4343400"/>
            <a:ext cx="7239000" cy="369332"/>
          </a:xfrm>
          <a:prstGeom prst="rect">
            <a:avLst/>
          </a:prstGeom>
          <a:noFill/>
        </p:spPr>
        <p:txBody>
          <a:bodyPr wrap="square" rtlCol="0">
            <a:spAutoFit/>
          </a:bodyPr>
          <a:lstStyle/>
          <a:p>
            <a:pPr lvl="0" algn="just"/>
            <a:r>
              <a:rPr lang="en-US" sz="1800" dirty="0"/>
              <a:t>“//” or “!” indicate that this statement is a comment line.</a:t>
            </a:r>
            <a:endParaRPr lang="en-US" sz="900" baseline="30000" dirty="0"/>
          </a:p>
        </p:txBody>
      </p:sp>
      <p:sp>
        <p:nvSpPr>
          <p:cNvPr id="12" name="Title 1"/>
          <p:cNvSpPr txBox="1">
            <a:spLocks/>
          </p:cNvSpPr>
          <p:nvPr/>
        </p:nvSpPr>
        <p:spPr bwMode="auto">
          <a:xfrm>
            <a:off x="983835" y="4767571"/>
            <a:ext cx="4495800" cy="56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Clear</a:t>
            </a:r>
          </a:p>
        </p:txBody>
      </p:sp>
      <p:sp>
        <p:nvSpPr>
          <p:cNvPr id="13" name="TextBox 12"/>
          <p:cNvSpPr txBox="1"/>
          <p:nvPr/>
        </p:nvSpPr>
        <p:spPr>
          <a:xfrm>
            <a:off x="1421771" y="5221069"/>
            <a:ext cx="7493629" cy="64633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Clears all circuit element definitions from the DSS. This statement is </a:t>
            </a:r>
            <a:r>
              <a:rPr kumimoji="0" lang="en-US" sz="1800" b="1" i="0" u="none" strike="noStrike" kern="1200" cap="none" spc="0" normalizeH="0" baseline="0" noProof="0" dirty="0">
                <a:ln>
                  <a:noFill/>
                </a:ln>
                <a:solidFill>
                  <a:srgbClr val="000000"/>
                </a:solidFill>
                <a:effectLst/>
                <a:uLnTx/>
                <a:uFillTx/>
                <a:latin typeface="Times" charset="0"/>
                <a:ea typeface="+mn-ea"/>
                <a:cs typeface="+mn-cs"/>
              </a:rPr>
              <a:t>recommended</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the beginning of all Master files for defining DSS circuits.</a:t>
            </a:r>
            <a:endParaRPr kumimoji="0" lang="en-US" sz="900" b="0" i="0" u="none" strike="noStrike" kern="1200" cap="none" spc="0" normalizeH="0" baseline="3000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713658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3027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the loads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load.load1 bus1=loadbus1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kw=1000.0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load.load2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kw=500.0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conn=delta</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955243" y="3360034"/>
            <a:ext cx="4495800" cy="449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Model</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9" name="TextBox 18"/>
          <p:cNvSpPr txBox="1"/>
          <p:nvPr/>
        </p:nvSpPr>
        <p:spPr>
          <a:xfrm>
            <a:off x="1390182" y="3733800"/>
            <a:ext cx="7372818" cy="230832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lvl="0" algn="just"/>
            <a:r>
              <a:rPr lang="en-US" sz="1800" dirty="0">
                <a:solidFill>
                  <a:srgbClr val="000000"/>
                </a:solidFill>
              </a:rPr>
              <a:t>2: Constant Z (or constant impedance),</a:t>
            </a:r>
          </a:p>
          <a:p>
            <a:pPr lvl="0" algn="just"/>
            <a:r>
              <a:rPr lang="en-US" sz="1800" dirty="0">
                <a:solidFill>
                  <a:srgbClr val="000000"/>
                </a:solidFill>
              </a:rPr>
              <a:t>3: Constant P and quadratic Q (𝑄⁄𝑄0=(𝑉⁄𝑉0)^2),</a:t>
            </a:r>
          </a:p>
          <a:p>
            <a:pPr lvl="0" algn="just"/>
            <a:r>
              <a:rPr lang="en-US" sz="1800" dirty="0">
                <a:solidFill>
                  <a:srgbClr val="000000"/>
                </a:solidFill>
              </a:rPr>
              <a:t>4: Exponential: 𝑃⁄𝑃0=(𝑉⁄𝑉0)^𝐶𝑉𝑅𝑤𝑎𝑡𝑡𝑠 and 𝑄⁄𝑄0=(𝑉⁄𝑉0)^𝐶𝑉𝑅𝑣𝑎𝑟𝑠</a:t>
            </a:r>
          </a:p>
          <a:p>
            <a:pPr lvl="0" algn="just"/>
            <a:r>
              <a:rPr lang="en-US" sz="1800" dirty="0">
                <a:solidFill>
                  <a:srgbClr val="000000"/>
                </a:solidFill>
              </a:rPr>
              <a:t>5: Constant I (or constant current magnitude),</a:t>
            </a:r>
          </a:p>
          <a:p>
            <a:pPr lvl="0" algn="just"/>
            <a:r>
              <a:rPr lang="en-US" sz="1800" dirty="0">
                <a:solidFill>
                  <a:srgbClr val="000000"/>
                </a:solidFill>
              </a:rPr>
              <a:t>6: Constant P and fixed Q (at the nominal value)</a:t>
            </a:r>
          </a:p>
          <a:p>
            <a:pPr lvl="0" algn="just"/>
            <a:r>
              <a:rPr lang="en-US" sz="1800" dirty="0">
                <a:solidFill>
                  <a:srgbClr val="000000"/>
                </a:solidFill>
              </a:rPr>
              <a:t>7: Constant P and quadratic Q (i.e., fixed reactance),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p:txBody>
      </p:sp>
    </p:spTree>
    <p:extLst>
      <p:ext uri="{BB962C8B-B14F-4D97-AF65-F5344CB8AC3E}">
        <p14:creationId xmlns:p14="http://schemas.microsoft.com/office/powerpoint/2010/main" val="181578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3027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the loads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load.load1 bus1=loadbus1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kw=1000.0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load.load2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kw=500.0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conn=delta</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955243" y="3360034"/>
            <a:ext cx="4495800" cy="449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Model</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9" name="TextBox 18"/>
          <p:cNvSpPr txBox="1"/>
          <p:nvPr/>
        </p:nvSpPr>
        <p:spPr>
          <a:xfrm>
            <a:off x="1390182" y="3657600"/>
            <a:ext cx="7372818" cy="120032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lvl="0" algn="just"/>
            <a:r>
              <a:rPr lang="en-US" sz="1800" dirty="0">
                <a:solidFill>
                  <a:srgbClr val="000000"/>
                </a:solidFill>
              </a:rPr>
              <a:t>8: ZIP </a:t>
            </a:r>
          </a:p>
          <a:p>
            <a:pPr lvl="0" algn="just"/>
            <a:r>
              <a:rPr lang="en-US" sz="1800" dirty="0">
                <a:solidFill>
                  <a:srgbClr val="000000"/>
                </a:solidFill>
              </a:rPr>
              <a:t>"Constant" power value (either P or Q) may be modified by loadshape multipliers. "Fixed" power values are always the same.</a:t>
            </a:r>
          </a:p>
        </p:txBody>
      </p:sp>
      <p:pic>
        <p:nvPicPr>
          <p:cNvPr id="12" name="Picture 11"/>
          <p:cNvPicPr>
            <a:picLocks noChangeAspect="1"/>
          </p:cNvPicPr>
          <p:nvPr/>
        </p:nvPicPr>
        <p:blipFill>
          <a:blip r:embed="rId3"/>
          <a:stretch>
            <a:fillRect/>
          </a:stretch>
        </p:blipFill>
        <p:spPr>
          <a:xfrm>
            <a:off x="2587490" y="4819471"/>
            <a:ext cx="3810000" cy="1244082"/>
          </a:xfrm>
          <a:prstGeom prst="rect">
            <a:avLst/>
          </a:prstGeom>
        </p:spPr>
      </p:pic>
    </p:spTree>
    <p:extLst>
      <p:ext uri="{BB962C8B-B14F-4D97-AF65-F5344CB8AC3E}">
        <p14:creationId xmlns:p14="http://schemas.microsoft.com/office/powerpoint/2010/main" val="29126987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03027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Load</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the loads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load.load1 bus1=loadbus1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kw=1000.0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load.load2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kw=500.0 pf=0.88 model=1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class=1 duty=day conn=delta</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95269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990600" y="3200400"/>
            <a:ext cx="4495800" cy="600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class</a:t>
            </a:r>
            <a:endParaRPr lang="en-US" sz="28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425842" y="3669001"/>
            <a:ext cx="6956157" cy="369332"/>
          </a:xfrm>
          <a:prstGeom prst="rect">
            <a:avLst/>
          </a:prstGeom>
          <a:noFill/>
        </p:spPr>
        <p:txBody>
          <a:bodyPr wrap="square" rtlCol="0">
            <a:spAutoFit/>
          </a:bodyPr>
          <a:lstStyle/>
          <a:p>
            <a:pPr lvl="0" algn="just"/>
            <a:r>
              <a:rPr lang="en-US" sz="1800" dirty="0"/>
              <a:t>An integer number segregating the load according to a particular class.</a:t>
            </a:r>
          </a:p>
        </p:txBody>
      </p:sp>
      <p:sp>
        <p:nvSpPr>
          <p:cNvPr id="16" name="Title 1"/>
          <p:cNvSpPr txBox="1">
            <a:spLocks/>
          </p:cNvSpPr>
          <p:nvPr/>
        </p:nvSpPr>
        <p:spPr bwMode="auto">
          <a:xfrm>
            <a:off x="993038" y="3895130"/>
            <a:ext cx="4495800" cy="600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duty</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389876" y="4419600"/>
            <a:ext cx="7296923" cy="646331"/>
          </a:xfrm>
          <a:prstGeom prst="rect">
            <a:avLst/>
          </a:prstGeom>
          <a:noFill/>
        </p:spPr>
        <p:txBody>
          <a:bodyPr wrap="square" rtlCol="0">
            <a:spAutoFit/>
          </a:bodyPr>
          <a:lstStyle/>
          <a:p>
            <a:pPr lvl="0" algn="just"/>
            <a:r>
              <a:rPr lang="en-US" sz="1800" dirty="0"/>
              <a:t>Specifies the name of duty cycle load shape. Defaults to Daily load shape if not defined.</a:t>
            </a:r>
          </a:p>
        </p:txBody>
      </p:sp>
      <p:sp>
        <p:nvSpPr>
          <p:cNvPr id="21" name="Title 1"/>
          <p:cNvSpPr txBox="1">
            <a:spLocks/>
          </p:cNvSpPr>
          <p:nvPr/>
        </p:nvSpPr>
        <p:spPr bwMode="auto">
          <a:xfrm>
            <a:off x="990600" y="4953000"/>
            <a:ext cx="4495800" cy="600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389876" y="5334000"/>
            <a:ext cx="7068324" cy="646331"/>
          </a:xfrm>
          <a:prstGeom prst="rect">
            <a:avLst/>
          </a:prstGeom>
          <a:noFill/>
        </p:spPr>
        <p:txBody>
          <a:bodyPr wrap="square" rtlCol="0">
            <a:spAutoFit/>
          </a:bodyPr>
          <a:lstStyle/>
          <a:p>
            <a:pPr lvl="0" algn="just"/>
            <a:r>
              <a:rPr lang="en-US" sz="1800" dirty="0"/>
              <a:t>Specifies the winding connection. {wye | y | LN} for Wye (Line‐Neutral) connection; {delta | LL} for Delta (Line‐Line) connection. Default = wye.</a:t>
            </a:r>
          </a:p>
        </p:txBody>
      </p:sp>
    </p:spTree>
    <p:extLst>
      <p:ext uri="{BB962C8B-B14F-4D97-AF65-F5344CB8AC3E}">
        <p14:creationId xmlns:p14="http://schemas.microsoft.com/office/powerpoint/2010/main" val="40811520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077218"/>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Capacitor with control </a:t>
            </a:r>
          </a:p>
          <a:p>
            <a:pPr lvl="0">
              <a:defRPr/>
            </a:pPr>
            <a:r>
              <a:rPr lang="en-US" sz="1600" dirty="0">
                <a:solidFill>
                  <a:srgbClr val="000000"/>
                </a:solidFill>
                <a:latin typeface="Calibri" panose="020F0502020204030204" pitchFamily="34" charset="0"/>
              </a:rPr>
              <a:t>New capacitor.Cap1 bus1=loadbus2 phases=3 </a:t>
            </a:r>
            <a:r>
              <a:rPr lang="en-US" sz="1600" dirty="0" err="1">
                <a:solidFill>
                  <a:srgbClr val="000000"/>
                </a:solidFill>
                <a:latin typeface="Calibri" panose="020F0502020204030204" pitchFamily="34" charset="0"/>
              </a:rPr>
              <a:t>kvar</a:t>
            </a:r>
            <a:r>
              <a:rPr lang="en-US" sz="1600" dirty="0">
                <a:solidFill>
                  <a:srgbClr val="000000"/>
                </a:solidFill>
                <a:latin typeface="Calibri" panose="020F0502020204030204" pitchFamily="34" charset="0"/>
              </a:rPr>
              <a:t>=600 </a:t>
            </a:r>
            <a:r>
              <a:rPr lang="en-US" sz="1600" dirty="0" err="1">
                <a:solidFill>
                  <a:srgbClr val="000000"/>
                </a:solidFill>
                <a:latin typeface="Calibri" panose="020F0502020204030204" pitchFamily="34" charset="0"/>
              </a:rPr>
              <a:t>kv</a:t>
            </a:r>
            <a:r>
              <a:rPr lang="en-US" sz="1600" dirty="0">
                <a:solidFill>
                  <a:srgbClr val="000000"/>
                </a:solidFill>
                <a:latin typeface="Calibri" panose="020F0502020204030204" pitchFamily="34" charset="0"/>
              </a:rPr>
              <a:t>=12.47                         </a:t>
            </a:r>
          </a:p>
          <a:p>
            <a:pPr lvl="0">
              <a:defRPr/>
            </a:pPr>
            <a:r>
              <a:rPr lang="en-US" sz="1600" dirty="0">
                <a:solidFill>
                  <a:srgbClr val="000000"/>
                </a:solidFill>
                <a:latin typeface="Calibri" panose="020F0502020204030204" pitchFamily="34" charset="0"/>
              </a:rPr>
              <a:t>New capcontrol.Cap1Ctrl element=line.line3 terminal=1 capacitor=Cap1               </a:t>
            </a:r>
          </a:p>
          <a:p>
            <a:pPr lvl="0">
              <a:defRPr/>
            </a:pPr>
            <a:r>
              <a:rPr lang="en-US" sz="1600" dirty="0">
                <a:solidFill>
                  <a:srgbClr val="000000"/>
                </a:solidFill>
                <a:latin typeface="Calibri" panose="020F0502020204030204" pitchFamily="34" charset="0"/>
              </a:rPr>
              <a:t>~ type=current </a:t>
            </a:r>
            <a:r>
              <a:rPr lang="en-US" sz="1600" dirty="0" err="1">
                <a:solidFill>
                  <a:srgbClr val="000000"/>
                </a:solidFill>
                <a:latin typeface="Calibri" panose="020F0502020204030204" pitchFamily="34" charset="0"/>
              </a:rPr>
              <a:t>ctratio</a:t>
            </a:r>
            <a:r>
              <a:rPr lang="en-US" sz="1600" dirty="0">
                <a:solidFill>
                  <a:srgbClr val="000000"/>
                </a:solidFill>
                <a:latin typeface="Calibri" panose="020F0502020204030204" pitchFamily="34" charset="0"/>
              </a:rPr>
              <a:t>=1 </a:t>
            </a:r>
            <a:r>
              <a:rPr lang="en-US" sz="1600" dirty="0" err="1">
                <a:solidFill>
                  <a:srgbClr val="000000"/>
                </a:solidFill>
                <a:latin typeface="Calibri" panose="020F0502020204030204" pitchFamily="34" charset="0"/>
              </a:rPr>
              <a:t>ONsetting</a:t>
            </a:r>
            <a:r>
              <a:rPr lang="en-US" sz="1600" dirty="0">
                <a:solidFill>
                  <a:srgbClr val="000000"/>
                </a:solidFill>
                <a:latin typeface="Calibri" panose="020F0502020204030204" pitchFamily="34" charset="0"/>
              </a:rPr>
              <a:t>=60 </a:t>
            </a:r>
            <a:r>
              <a:rPr lang="en-US" sz="1600" dirty="0" err="1">
                <a:solidFill>
                  <a:srgbClr val="000000"/>
                </a:solidFill>
                <a:latin typeface="Calibri" panose="020F0502020204030204" pitchFamily="34" charset="0"/>
              </a:rPr>
              <a:t>OFFsetting</a:t>
            </a:r>
            <a:r>
              <a:rPr lang="en-US" sz="1600" dirty="0">
                <a:solidFill>
                  <a:srgbClr val="000000"/>
                </a:solidFill>
                <a:latin typeface="Calibri" panose="020F0502020204030204" pitchFamily="34" charset="0"/>
              </a:rPr>
              <a:t>=55 delay=2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43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974750" y="2980609"/>
            <a:ext cx="4495800" cy="7261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Capacitor.Cap1</a:t>
            </a:r>
          </a:p>
        </p:txBody>
      </p:sp>
      <p:sp>
        <p:nvSpPr>
          <p:cNvPr id="19" name="TextBox 18"/>
          <p:cNvSpPr txBox="1"/>
          <p:nvPr/>
        </p:nvSpPr>
        <p:spPr>
          <a:xfrm>
            <a:off x="1447800" y="3541317"/>
            <a:ext cx="6332838" cy="369332"/>
          </a:xfrm>
          <a:prstGeom prst="rect">
            <a:avLst/>
          </a:prstGeom>
          <a:noFill/>
        </p:spPr>
        <p:txBody>
          <a:bodyPr wrap="square" rtlCol="0">
            <a:spAutoFit/>
          </a:bodyPr>
          <a:lstStyle/>
          <a:p>
            <a:pPr lvl="0" algn="just"/>
            <a:r>
              <a:rPr lang="en-US" sz="1800" dirty="0"/>
              <a:t>Defines a capacitor object named Cap1.</a:t>
            </a:r>
          </a:p>
        </p:txBody>
      </p:sp>
      <p:sp>
        <p:nvSpPr>
          <p:cNvPr id="23" name="Title 1"/>
          <p:cNvSpPr txBox="1">
            <a:spLocks/>
          </p:cNvSpPr>
          <p:nvPr/>
        </p:nvSpPr>
        <p:spPr bwMode="auto">
          <a:xfrm>
            <a:off x="990600" y="3720017"/>
            <a:ext cx="4495800" cy="6947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447800" y="4239585"/>
            <a:ext cx="7467600" cy="369332"/>
          </a:xfrm>
          <a:prstGeom prst="rect">
            <a:avLst/>
          </a:prstGeom>
          <a:noFill/>
        </p:spPr>
        <p:txBody>
          <a:bodyPr wrap="square" rtlCol="0">
            <a:spAutoFit/>
          </a:bodyPr>
          <a:lstStyle/>
          <a:p>
            <a:pPr lvl="0" algn="just"/>
            <a:r>
              <a:rPr lang="en-US" sz="1800" dirty="0"/>
              <a:t>Specifies the name of the first bus to which the capacitor is connected.</a:t>
            </a:r>
          </a:p>
        </p:txBody>
      </p:sp>
      <p:sp>
        <p:nvSpPr>
          <p:cNvPr id="25" name="Title 1"/>
          <p:cNvSpPr txBox="1">
            <a:spLocks/>
          </p:cNvSpPr>
          <p:nvPr/>
        </p:nvSpPr>
        <p:spPr bwMode="auto">
          <a:xfrm>
            <a:off x="1002792" y="4424065"/>
            <a:ext cx="4495800" cy="6051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447800" y="4890203"/>
            <a:ext cx="6332838" cy="369332"/>
          </a:xfrm>
          <a:prstGeom prst="rect">
            <a:avLst/>
          </a:prstGeom>
          <a:noFill/>
        </p:spPr>
        <p:txBody>
          <a:bodyPr wrap="square" rtlCol="0">
            <a:spAutoFit/>
          </a:bodyPr>
          <a:lstStyle/>
          <a:p>
            <a:pPr lvl="0" algn="just"/>
            <a:r>
              <a:rPr lang="en-US" sz="1800" dirty="0"/>
              <a:t>Specifies the number of phases.</a:t>
            </a:r>
          </a:p>
        </p:txBody>
      </p:sp>
      <p:sp>
        <p:nvSpPr>
          <p:cNvPr id="27" name="Title 1"/>
          <p:cNvSpPr txBox="1">
            <a:spLocks/>
          </p:cNvSpPr>
          <p:nvPr/>
        </p:nvSpPr>
        <p:spPr bwMode="auto">
          <a:xfrm>
            <a:off x="1002792" y="5029200"/>
            <a:ext cx="4495800" cy="616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kvar</a:t>
            </a:r>
            <a:endParaRPr lang="en-US" sz="2800" kern="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447800" y="5486400"/>
            <a:ext cx="7391400" cy="646331"/>
          </a:xfrm>
          <a:prstGeom prst="rect">
            <a:avLst/>
          </a:prstGeom>
          <a:noFill/>
        </p:spPr>
        <p:txBody>
          <a:bodyPr wrap="square" rtlCol="0">
            <a:spAutoFit/>
          </a:bodyPr>
          <a:lstStyle/>
          <a:p>
            <a:pPr lvl="0" algn="just"/>
            <a:r>
              <a:rPr lang="en-US" sz="1800" dirty="0"/>
              <a:t>Specifies the rated </a:t>
            </a:r>
            <a:r>
              <a:rPr lang="en-US" sz="1800" dirty="0" err="1"/>
              <a:t>kvar</a:t>
            </a:r>
            <a:r>
              <a:rPr lang="en-US" sz="1800" dirty="0"/>
              <a:t> at rated kV, total of all phases. Each phase is assumed equal.</a:t>
            </a:r>
          </a:p>
        </p:txBody>
      </p:sp>
    </p:spTree>
    <p:extLst>
      <p:ext uri="{BB962C8B-B14F-4D97-AF65-F5344CB8AC3E}">
        <p14:creationId xmlns:p14="http://schemas.microsoft.com/office/powerpoint/2010/main" val="3895629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Capacitor with control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capacitor.Cap1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capcontrol.Cap1Ctrl element=line.line3 terminal=1 capacitor=Cap1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type=current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ONsetting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OFFsetting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=55 delay=2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43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0" name="Title 1"/>
          <p:cNvSpPr txBox="1">
            <a:spLocks/>
          </p:cNvSpPr>
          <p:nvPr/>
        </p:nvSpPr>
        <p:spPr bwMode="auto">
          <a:xfrm>
            <a:off x="1004621" y="3049560"/>
            <a:ext cx="4495800" cy="535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371600" y="3439252"/>
            <a:ext cx="7391400" cy="1200329"/>
          </a:xfrm>
          <a:prstGeom prst="rect">
            <a:avLst/>
          </a:prstGeom>
          <a:noFill/>
        </p:spPr>
        <p:txBody>
          <a:bodyPr wrap="square" rtlCol="0">
            <a:spAutoFit/>
          </a:bodyPr>
          <a:lstStyle/>
          <a:p>
            <a:pPr lvl="0" algn="just"/>
            <a:r>
              <a:rPr lang="en-US" sz="1800" dirty="0"/>
              <a:t>Specifies the kV rating of capacitor. For Phases=2 or Phases=3, enter line‐to‐line (phase‐to‐phase) rated voltage. For all other numbers of phases, enter actual can rating. (For Delta connection this is always line‐to‐line rated voltage).</a:t>
            </a:r>
          </a:p>
        </p:txBody>
      </p:sp>
      <p:sp>
        <p:nvSpPr>
          <p:cNvPr id="22" name="Title 1"/>
          <p:cNvSpPr txBox="1">
            <a:spLocks/>
          </p:cNvSpPr>
          <p:nvPr/>
        </p:nvSpPr>
        <p:spPr bwMode="auto">
          <a:xfrm>
            <a:off x="990600" y="4417347"/>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capcontrol.Cap1Ctrl</a:t>
            </a:r>
            <a:endParaRPr lang="en-US" sz="2800" kern="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371600" y="4876800"/>
            <a:ext cx="7128819" cy="369332"/>
          </a:xfrm>
          <a:prstGeom prst="rect">
            <a:avLst/>
          </a:prstGeom>
          <a:noFill/>
        </p:spPr>
        <p:txBody>
          <a:bodyPr wrap="square" rtlCol="0">
            <a:spAutoFit/>
          </a:bodyPr>
          <a:lstStyle/>
          <a:p>
            <a:pPr lvl="0" algn="just"/>
            <a:r>
              <a:rPr lang="en-US" sz="1800" dirty="0"/>
              <a:t>Defines a capacitor control object named Cap1Ctrl.</a:t>
            </a:r>
          </a:p>
        </p:txBody>
      </p:sp>
      <p:sp>
        <p:nvSpPr>
          <p:cNvPr id="30" name="TextBox 29"/>
          <p:cNvSpPr txBox="1"/>
          <p:nvPr/>
        </p:nvSpPr>
        <p:spPr>
          <a:xfrm>
            <a:off x="1393388" y="5181600"/>
            <a:ext cx="7445812" cy="923330"/>
          </a:xfrm>
          <a:prstGeom prst="rect">
            <a:avLst/>
          </a:prstGeom>
          <a:noFill/>
        </p:spPr>
        <p:txBody>
          <a:bodyPr wrap="square" rtlCol="0">
            <a:spAutoFit/>
          </a:bodyPr>
          <a:lstStyle/>
          <a:p>
            <a:pPr lvl="0" algn="just"/>
            <a:r>
              <a:rPr lang="en-US" sz="1800" dirty="0"/>
              <a:t>* The capacitor control monitors the voltage and current at a terminal of a </a:t>
            </a:r>
            <a:r>
              <a:rPr lang="en-US" sz="1800" dirty="0" err="1"/>
              <a:t>PDelement</a:t>
            </a:r>
            <a:r>
              <a:rPr lang="en-US" sz="1800" dirty="0"/>
              <a:t> or a </a:t>
            </a:r>
            <a:r>
              <a:rPr lang="en-US" sz="1800" dirty="0" err="1"/>
              <a:t>PCelement</a:t>
            </a:r>
            <a:r>
              <a:rPr lang="en-US" sz="1800" dirty="0"/>
              <a:t> and sends switching messages to a Capacitor object.</a:t>
            </a:r>
          </a:p>
        </p:txBody>
      </p:sp>
    </p:spTree>
    <p:extLst>
      <p:ext uri="{BB962C8B-B14F-4D97-AF65-F5344CB8AC3E}">
        <p14:creationId xmlns:p14="http://schemas.microsoft.com/office/powerpoint/2010/main" val="10782708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Capacitor with control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capacitor.Cap1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capcontrol.Cap1Ctrl element=line.line3 terminal=1 capacitor=Cap1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type=current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ONsetting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OFFsetting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=55 delay=2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43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90600" y="2998093"/>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element</a:t>
            </a:r>
            <a:endParaRPr lang="en-US" sz="28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454251" y="3467844"/>
            <a:ext cx="7232549" cy="923330"/>
          </a:xfrm>
          <a:prstGeom prst="rect">
            <a:avLst/>
          </a:prstGeom>
          <a:noFill/>
        </p:spPr>
        <p:txBody>
          <a:bodyPr wrap="square" rtlCol="0">
            <a:spAutoFit/>
          </a:bodyPr>
          <a:lstStyle/>
          <a:p>
            <a:pPr lvl="0" algn="just"/>
            <a:r>
              <a:rPr lang="en-US" sz="1800" dirty="0"/>
              <a:t>Specifies the full object name of the circuit element, typically a line or transformer, to which the capacitor control's PT and/or CT are connected. There is no default; must be specified.</a:t>
            </a:r>
          </a:p>
        </p:txBody>
      </p:sp>
      <p:sp>
        <p:nvSpPr>
          <p:cNvPr id="18" name="Title 1"/>
          <p:cNvSpPr txBox="1">
            <a:spLocks/>
          </p:cNvSpPr>
          <p:nvPr/>
        </p:nvSpPr>
        <p:spPr bwMode="auto">
          <a:xfrm>
            <a:off x="990600" y="4264947"/>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terminal</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454252" y="4840069"/>
            <a:ext cx="7358482" cy="646331"/>
          </a:xfrm>
          <a:prstGeom prst="rect">
            <a:avLst/>
          </a:prstGeom>
          <a:noFill/>
        </p:spPr>
        <p:txBody>
          <a:bodyPr wrap="square" rtlCol="0">
            <a:spAutoFit/>
          </a:bodyPr>
          <a:lstStyle/>
          <a:p>
            <a:pPr lvl="0" algn="just"/>
            <a:r>
              <a:rPr lang="en-US" sz="1800" dirty="0"/>
              <a:t>Specifies the number of terminal of the circuit element to which the </a:t>
            </a:r>
            <a:r>
              <a:rPr lang="en-US" sz="1800" dirty="0" err="1"/>
              <a:t>CapControl</a:t>
            </a:r>
            <a:r>
              <a:rPr lang="en-US" sz="1800" dirty="0"/>
              <a:t> is connected. 1 or 2, typically. Default is 1.</a:t>
            </a:r>
          </a:p>
        </p:txBody>
      </p:sp>
    </p:spTree>
    <p:extLst>
      <p:ext uri="{BB962C8B-B14F-4D97-AF65-F5344CB8AC3E}">
        <p14:creationId xmlns:p14="http://schemas.microsoft.com/office/powerpoint/2010/main" val="1272463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Capacitor with control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capacitor.Cap1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capcontrol.Cap1Ctrl element=line.line3 terminal=1 capacitor=Cap1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type=current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ONsetting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OFFsetting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=55 delay=2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43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1018032" y="2970051"/>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capacitor</a:t>
            </a:r>
            <a:endParaRPr lang="en-US" sz="2800" kern="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454251" y="3438161"/>
            <a:ext cx="7128819" cy="646331"/>
          </a:xfrm>
          <a:prstGeom prst="rect">
            <a:avLst/>
          </a:prstGeom>
          <a:noFill/>
        </p:spPr>
        <p:txBody>
          <a:bodyPr wrap="square" rtlCol="0">
            <a:spAutoFit/>
          </a:bodyPr>
          <a:lstStyle/>
          <a:p>
            <a:pPr lvl="0" algn="just"/>
            <a:r>
              <a:rPr lang="en-US" sz="1800" dirty="0"/>
              <a:t>Specifies the name of Capacitor which the </a:t>
            </a:r>
            <a:r>
              <a:rPr lang="en-US" sz="1800" dirty="0" err="1"/>
              <a:t>CapControl</a:t>
            </a:r>
            <a:r>
              <a:rPr lang="en-US" sz="1800" dirty="0"/>
              <a:t> controls. No Default; Must be specified.</a:t>
            </a:r>
          </a:p>
        </p:txBody>
      </p:sp>
      <p:sp>
        <p:nvSpPr>
          <p:cNvPr id="21" name="Title 1"/>
          <p:cNvSpPr txBox="1">
            <a:spLocks/>
          </p:cNvSpPr>
          <p:nvPr/>
        </p:nvSpPr>
        <p:spPr bwMode="auto">
          <a:xfrm>
            <a:off x="1047293" y="3883947"/>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type</a:t>
            </a:r>
            <a:endParaRPr lang="en-US" sz="2800" kern="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454250" y="4343400"/>
            <a:ext cx="7128819" cy="369332"/>
          </a:xfrm>
          <a:prstGeom prst="rect">
            <a:avLst/>
          </a:prstGeom>
          <a:noFill/>
        </p:spPr>
        <p:txBody>
          <a:bodyPr wrap="square" rtlCol="0">
            <a:spAutoFit/>
          </a:bodyPr>
          <a:lstStyle/>
          <a:p>
            <a:pPr lvl="0" algn="just"/>
            <a:r>
              <a:rPr lang="en-US" sz="1800" dirty="0"/>
              <a:t>Specifies the Control type. {Current | voltage | </a:t>
            </a:r>
            <a:r>
              <a:rPr lang="en-US" sz="1800" dirty="0" err="1"/>
              <a:t>kvar</a:t>
            </a:r>
            <a:r>
              <a:rPr lang="en-US" sz="1800" dirty="0"/>
              <a:t> | PF | time }. </a:t>
            </a:r>
          </a:p>
        </p:txBody>
      </p:sp>
      <p:sp>
        <p:nvSpPr>
          <p:cNvPr id="23" name="Title 1"/>
          <p:cNvSpPr txBox="1">
            <a:spLocks/>
          </p:cNvSpPr>
          <p:nvPr/>
        </p:nvSpPr>
        <p:spPr bwMode="auto">
          <a:xfrm>
            <a:off x="1020470" y="4648200"/>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ctratio</a:t>
            </a:r>
            <a:endParaRPr lang="en-US" sz="2800" kern="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500581" y="5181600"/>
            <a:ext cx="7414819" cy="646331"/>
          </a:xfrm>
          <a:prstGeom prst="rect">
            <a:avLst/>
          </a:prstGeom>
          <a:noFill/>
        </p:spPr>
        <p:txBody>
          <a:bodyPr wrap="square" rtlCol="0">
            <a:spAutoFit/>
          </a:bodyPr>
          <a:lstStyle/>
          <a:p>
            <a:pPr lvl="0" algn="just"/>
            <a:r>
              <a:rPr lang="en-US" sz="1800" dirty="0"/>
              <a:t>Specifies the ratio of the CT from line amps to control ampere setting for current and </a:t>
            </a:r>
            <a:r>
              <a:rPr lang="en-US" sz="1800" dirty="0" err="1"/>
              <a:t>kvar</a:t>
            </a:r>
            <a:r>
              <a:rPr lang="en-US" sz="1800" dirty="0"/>
              <a:t> control types.</a:t>
            </a:r>
          </a:p>
        </p:txBody>
      </p:sp>
    </p:spTree>
    <p:extLst>
      <p:ext uri="{BB962C8B-B14F-4D97-AF65-F5344CB8AC3E}">
        <p14:creationId xmlns:p14="http://schemas.microsoft.com/office/powerpoint/2010/main" val="31001524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Capacitor with control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capacitor.Cap1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capcontrol.Cap1Ctrl element=line.line3 terminal=1 capacitor=Cap1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type=current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ONsetting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OFFsetting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=55 delay=2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43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85114" y="3045747"/>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onsetting</a:t>
            </a:r>
            <a:endParaRPr lang="en-US" sz="28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371600" y="3586877"/>
            <a:ext cx="7462113" cy="2308324"/>
          </a:xfrm>
          <a:prstGeom prst="rect">
            <a:avLst/>
          </a:prstGeom>
          <a:noFill/>
        </p:spPr>
        <p:txBody>
          <a:bodyPr wrap="square" rtlCol="0">
            <a:spAutoFit/>
          </a:bodyPr>
          <a:lstStyle/>
          <a:p>
            <a:pPr lvl="0" algn="just"/>
            <a:r>
              <a:rPr lang="en-US" sz="1800" dirty="0"/>
              <a:t>Specifies the value at which the control arms to switch the capacitor ON. For different types of control, the value is calculated by:</a:t>
            </a:r>
          </a:p>
          <a:p>
            <a:pPr marL="342900" lvl="0" indent="-342900" algn="just">
              <a:buFont typeface="Arial" panose="020B0604020202020204" pitchFamily="34" charset="0"/>
              <a:buChar char="•"/>
            </a:pPr>
            <a:r>
              <a:rPr lang="en-US" sz="1800" dirty="0"/>
              <a:t>Current: Line Amps / </a:t>
            </a:r>
            <a:r>
              <a:rPr lang="en-US" sz="1800" dirty="0" err="1"/>
              <a:t>CTratio</a:t>
            </a:r>
            <a:endParaRPr lang="en-US" sz="1800" dirty="0"/>
          </a:p>
          <a:p>
            <a:pPr marL="342900" lvl="0" indent="-342900" algn="just">
              <a:buFont typeface="Arial" panose="020B0604020202020204" pitchFamily="34" charset="0"/>
              <a:buChar char="•"/>
            </a:pPr>
            <a:r>
              <a:rPr lang="en-US" sz="1800" dirty="0"/>
              <a:t>Voltage: Line‐Neutral (or Line‐Line for delta) Volts / </a:t>
            </a:r>
            <a:r>
              <a:rPr lang="en-US" sz="1800" dirty="0" err="1"/>
              <a:t>PTratio</a:t>
            </a:r>
            <a:endParaRPr lang="en-US" sz="1800" dirty="0"/>
          </a:p>
          <a:p>
            <a:pPr marL="342900" lvl="0" indent="-342900" algn="just">
              <a:buFont typeface="Arial" panose="020B0604020202020204" pitchFamily="34" charset="0"/>
              <a:buChar char="•"/>
            </a:pPr>
            <a:r>
              <a:rPr lang="en-US" sz="1800" dirty="0" err="1"/>
              <a:t>kvar</a:t>
            </a:r>
            <a:r>
              <a:rPr lang="en-US" sz="1800" dirty="0"/>
              <a:t>: Total </a:t>
            </a:r>
            <a:r>
              <a:rPr lang="en-US" sz="1800" dirty="0" err="1"/>
              <a:t>kvar</a:t>
            </a:r>
            <a:r>
              <a:rPr lang="en-US" sz="1800" dirty="0"/>
              <a:t>, all phases. This is directional.</a:t>
            </a:r>
          </a:p>
          <a:p>
            <a:pPr marL="342900" lvl="0" indent="-342900" algn="just">
              <a:buFont typeface="Arial" panose="020B0604020202020204" pitchFamily="34" charset="0"/>
              <a:buChar char="•"/>
            </a:pPr>
            <a:r>
              <a:rPr lang="en-US" sz="1800" dirty="0"/>
              <a:t>PF: Power Factor, Total power in monitored terminal.</a:t>
            </a:r>
          </a:p>
          <a:p>
            <a:pPr marL="342900" lvl="0" indent="-342900" algn="just">
              <a:buFont typeface="Arial" panose="020B0604020202020204" pitchFamily="34" charset="0"/>
              <a:buChar char="•"/>
            </a:pPr>
            <a:r>
              <a:rPr lang="en-US" sz="1800" dirty="0"/>
              <a:t>Time: </a:t>
            </a:r>
            <a:r>
              <a:rPr lang="en-US" sz="1800" dirty="0" err="1"/>
              <a:t>Hrs</a:t>
            </a:r>
            <a:r>
              <a:rPr lang="en-US" sz="1800" dirty="0"/>
              <a:t> from Midnight as a floating point number (decimal). 7:30am would be entered as 7.5.</a:t>
            </a:r>
          </a:p>
        </p:txBody>
      </p:sp>
    </p:spTree>
    <p:extLst>
      <p:ext uri="{BB962C8B-B14F-4D97-AF65-F5344CB8AC3E}">
        <p14:creationId xmlns:p14="http://schemas.microsoft.com/office/powerpoint/2010/main" val="40812406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Capacitor with control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capacitor.Cap1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capcontrol.Cap1Ctrl element=line.line3 terminal=1 capacitor=Cap1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type=current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ONsetting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OFFsetting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=55 delay=2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43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85114" y="3045747"/>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offsetting</a:t>
            </a:r>
            <a:endParaRPr kumimoji="0" lang="en-US" sz="28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endParaRPr>
          </a:p>
        </p:txBody>
      </p:sp>
      <p:sp>
        <p:nvSpPr>
          <p:cNvPr id="12" name="TextBox 11"/>
          <p:cNvSpPr txBox="1"/>
          <p:nvPr/>
        </p:nvSpPr>
        <p:spPr>
          <a:xfrm>
            <a:off x="1295400" y="3558758"/>
            <a:ext cx="7128819" cy="2308324"/>
          </a:xfrm>
          <a:prstGeom prst="rect">
            <a:avLst/>
          </a:prstGeom>
          <a:noFill/>
        </p:spPr>
        <p:txBody>
          <a:bodyPr wrap="square" rtlCol="0">
            <a:spAutoFit/>
          </a:bodyPr>
          <a:lstStyle/>
          <a:p>
            <a:pPr lvl="0" algn="just"/>
            <a:r>
              <a:rPr lang="en-US" sz="1800" dirty="0"/>
              <a:t>Specifies the value at which the control arms to switch the capacitor OFF. For different types of control, the value is calculated by:</a:t>
            </a:r>
          </a:p>
          <a:p>
            <a:pPr marL="342900" lvl="0" indent="-342900" algn="just">
              <a:buFont typeface="Arial" panose="020B0604020202020204" pitchFamily="34" charset="0"/>
              <a:buChar char="•"/>
            </a:pPr>
            <a:r>
              <a:rPr lang="en-US" sz="1800" dirty="0"/>
              <a:t>Current: Line Amps / </a:t>
            </a:r>
            <a:r>
              <a:rPr lang="en-US" sz="1800" dirty="0" err="1"/>
              <a:t>CTratio</a:t>
            </a:r>
            <a:endParaRPr lang="en-US" sz="1800" dirty="0"/>
          </a:p>
          <a:p>
            <a:pPr marL="342900" lvl="0" indent="-342900" algn="just">
              <a:buFont typeface="Arial" panose="020B0604020202020204" pitchFamily="34" charset="0"/>
              <a:buChar char="•"/>
            </a:pPr>
            <a:r>
              <a:rPr lang="en-US" sz="1800" dirty="0"/>
              <a:t>Voltage: Line‐Neutral (or Line‐Line for delta) Volts / </a:t>
            </a:r>
            <a:r>
              <a:rPr lang="en-US" sz="1800" dirty="0" err="1"/>
              <a:t>PTratio</a:t>
            </a:r>
            <a:endParaRPr lang="en-US" sz="1800" dirty="0"/>
          </a:p>
          <a:p>
            <a:pPr marL="342900" lvl="0" indent="-342900" algn="just">
              <a:buFont typeface="Arial" panose="020B0604020202020204" pitchFamily="34" charset="0"/>
              <a:buChar char="•"/>
            </a:pPr>
            <a:r>
              <a:rPr lang="en-US" sz="1800" dirty="0" err="1"/>
              <a:t>kvar</a:t>
            </a:r>
            <a:r>
              <a:rPr lang="en-US" sz="1800" dirty="0"/>
              <a:t>: Total </a:t>
            </a:r>
            <a:r>
              <a:rPr lang="en-US" sz="1800" dirty="0" err="1"/>
              <a:t>kvar</a:t>
            </a:r>
            <a:r>
              <a:rPr lang="en-US" sz="1800" dirty="0"/>
              <a:t>, all phases. This is directional.</a:t>
            </a:r>
          </a:p>
          <a:p>
            <a:pPr marL="342900" lvl="0" indent="-342900" algn="just">
              <a:buFont typeface="Arial" panose="020B0604020202020204" pitchFamily="34" charset="0"/>
              <a:buChar char="•"/>
            </a:pPr>
            <a:r>
              <a:rPr lang="en-US" sz="1800" dirty="0"/>
              <a:t>PF: Power Factor, Total power in monitored terminal.</a:t>
            </a:r>
          </a:p>
          <a:p>
            <a:pPr marL="342900" lvl="0" indent="-342900" algn="just">
              <a:buFont typeface="Arial" panose="020B0604020202020204" pitchFamily="34" charset="0"/>
              <a:buChar char="•"/>
            </a:pPr>
            <a:r>
              <a:rPr lang="en-US" sz="1800" dirty="0"/>
              <a:t>Time: </a:t>
            </a:r>
            <a:r>
              <a:rPr lang="en-US" sz="1800" dirty="0" err="1"/>
              <a:t>Hrs</a:t>
            </a:r>
            <a:r>
              <a:rPr lang="en-US" sz="1800" dirty="0"/>
              <a:t> from Midnight as a floating point number (decimal). 7:30am would be entered as 7.5.</a:t>
            </a:r>
          </a:p>
        </p:txBody>
      </p:sp>
    </p:spTree>
    <p:extLst>
      <p:ext uri="{BB962C8B-B14F-4D97-AF65-F5344CB8AC3E}">
        <p14:creationId xmlns:p14="http://schemas.microsoft.com/office/powerpoint/2010/main" val="17083609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59261"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Capacitor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76400"/>
            <a:ext cx="8153400"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Capacitor with control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capacitor.Cap1 bus1=loadbus2 phases=3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capcontrol.Cap1Ctrl element=line.line3 terminal=1 capacitor=Cap1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type=current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ctratio</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ONsetting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OFFsetting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=55 delay=2 </a:t>
            </a:r>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990600" y="126673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743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979627" y="3015771"/>
            <a:ext cx="4495800" cy="611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delay</a:t>
            </a:r>
            <a:endParaRPr lang="en-US" sz="28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371600" y="3563779"/>
            <a:ext cx="7128819" cy="646331"/>
          </a:xfrm>
          <a:prstGeom prst="rect">
            <a:avLst/>
          </a:prstGeom>
          <a:noFill/>
        </p:spPr>
        <p:txBody>
          <a:bodyPr wrap="square" rtlCol="0">
            <a:spAutoFit/>
          </a:bodyPr>
          <a:lstStyle/>
          <a:p>
            <a:pPr lvl="0" algn="just"/>
            <a:r>
              <a:rPr lang="en-US" sz="1800" dirty="0"/>
              <a:t>Specifies the time delay, in seconds, from when the control is armed before it sends out the switching command to turn the capacitor ON.</a:t>
            </a:r>
          </a:p>
        </p:txBody>
      </p:sp>
    </p:spTree>
    <p:extLst>
      <p:ext uri="{BB962C8B-B14F-4D97-AF65-F5344CB8AC3E}">
        <p14:creationId xmlns:p14="http://schemas.microsoft.com/office/powerpoint/2010/main" val="375193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1: IEEE 13 Bus Test Feeder</a:t>
            </a:r>
          </a:p>
        </p:txBody>
      </p:sp>
      <p:sp>
        <p:nvSpPr>
          <p:cNvPr id="6" name="Rectangle 5"/>
          <p:cNvSpPr/>
          <p:nvPr/>
        </p:nvSpPr>
        <p:spPr>
          <a:xfrm>
            <a:off x="561992" y="762000"/>
            <a:ext cx="443666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a:t>
            </a:r>
            <a:r>
              <a:rPr kumimoji="0" lang="en-US" sz="2400" b="0" i="0" u="none" strike="noStrike" kern="1200" cap="none" spc="0" normalizeH="0" baseline="0" noProof="0" dirty="0" err="1">
                <a:ln>
                  <a:noFill/>
                </a:ln>
                <a:solidFill>
                  <a:srgbClr val="000000"/>
                </a:solidFill>
                <a:effectLst/>
                <a:uLnTx/>
                <a:uFillTx/>
                <a:latin typeface="Times" charset="0"/>
                <a:ea typeface="+mn-ea"/>
                <a:cs typeface="+mn-cs"/>
              </a:rPr>
              <a:t>Vsource</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600200"/>
            <a:ext cx="53340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new circuit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DefaultBaseFrequency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circuit.IEEE13Nodeckt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basekv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=115 pu=1.0001 phases=3 bus1=</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SourceBus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Angle=30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MVAsc3=20000 MVASC1=21000 </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1" name="Rectangle 2"/>
          <p:cNvSpPr>
            <a:spLocks noChangeArrowheads="1"/>
          </p:cNvSpPr>
          <p:nvPr/>
        </p:nvSpPr>
        <p:spPr bwMode="auto">
          <a:xfrm>
            <a:off x="1019192" y="12192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0" name="Title 1"/>
          <p:cNvSpPr txBox="1">
            <a:spLocks/>
          </p:cNvSpPr>
          <p:nvPr/>
        </p:nvSpPr>
        <p:spPr bwMode="auto">
          <a:xfrm>
            <a:off x="1019192" y="3886200"/>
            <a:ext cx="5261919"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Set </a:t>
            </a:r>
            <a:r>
              <a:rPr lang="en-US" sz="2400" kern="0" dirty="0" err="1">
                <a:latin typeface="Times New Roman" panose="02020603050405020304" pitchFamily="18" charset="0"/>
                <a:cs typeface="Times New Roman" panose="02020603050405020304" pitchFamily="18" charset="0"/>
              </a:rPr>
              <a:t>DefaultBaseFrequency</a:t>
            </a:r>
            <a:endParaRPr lang="en-US" sz="2400" kern="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352035" y="4321314"/>
            <a:ext cx="7334765" cy="646331"/>
          </a:xfrm>
          <a:prstGeom prst="rect">
            <a:avLst/>
          </a:prstGeom>
          <a:noFill/>
        </p:spPr>
        <p:txBody>
          <a:bodyPr wrap="square" rtlCol="0">
            <a:spAutoFit/>
          </a:bodyPr>
          <a:lstStyle/>
          <a:p>
            <a:pPr lvl="0" algn="just"/>
            <a:r>
              <a:rPr lang="en-US" sz="1800" dirty="0"/>
              <a:t>It sets Default Base Frequency, in Hz. The default value when first installed is 60 Hz.  {50|60}, Hz</a:t>
            </a:r>
          </a:p>
        </p:txBody>
      </p:sp>
      <p:sp>
        <p:nvSpPr>
          <p:cNvPr id="15" name="Rectangle 2"/>
          <p:cNvSpPr>
            <a:spLocks noChangeArrowheads="1"/>
          </p:cNvSpPr>
          <p:nvPr/>
        </p:nvSpPr>
        <p:spPr bwMode="auto">
          <a:xfrm>
            <a:off x="990600" y="35814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3" name="Title 1"/>
          <p:cNvSpPr txBox="1">
            <a:spLocks/>
          </p:cNvSpPr>
          <p:nvPr/>
        </p:nvSpPr>
        <p:spPr bwMode="auto">
          <a:xfrm>
            <a:off x="1007925" y="4946789"/>
            <a:ext cx="5867400" cy="5396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circuit.IEEE13Nodeckt </a:t>
            </a:r>
          </a:p>
        </p:txBody>
      </p:sp>
      <p:sp>
        <p:nvSpPr>
          <p:cNvPr id="14" name="TextBox 13"/>
          <p:cNvSpPr txBox="1"/>
          <p:nvPr/>
        </p:nvSpPr>
        <p:spPr>
          <a:xfrm>
            <a:off x="1352035" y="5467290"/>
            <a:ext cx="7147264" cy="369332"/>
          </a:xfrm>
          <a:prstGeom prst="rect">
            <a:avLst/>
          </a:prstGeom>
          <a:noFill/>
        </p:spPr>
        <p:txBody>
          <a:bodyPr wrap="square" rtlCol="0">
            <a:spAutoFit/>
          </a:bodyPr>
          <a:lstStyle/>
          <a:p>
            <a:pPr lvl="0" algn="just"/>
            <a:r>
              <a:rPr lang="en-US" sz="1800" dirty="0"/>
              <a:t>It creates a new circuit object named IEEE13Nodeckt. </a:t>
            </a:r>
          </a:p>
        </p:txBody>
      </p:sp>
    </p:spTree>
    <p:extLst>
      <p:ext uri="{BB962C8B-B14F-4D97-AF65-F5344CB8AC3E}">
        <p14:creationId xmlns:p14="http://schemas.microsoft.com/office/powerpoint/2010/main" val="3829741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7689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Regulator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815882"/>
          </a:xfrm>
          <a:prstGeom prst="rect">
            <a:avLst/>
          </a:prstGeom>
        </p:spPr>
        <p:txBody>
          <a:bodyPr wrap="square">
            <a:spAutoFit/>
          </a:bodyPr>
          <a:lstStyle/>
          <a:p>
            <a:pPr lvl="0">
              <a:defRPr/>
            </a:pPr>
            <a:r>
              <a:rPr lang="en-US" sz="1400" dirty="0">
                <a:solidFill>
                  <a:srgbClr val="000000"/>
                </a:solidFill>
                <a:latin typeface="Calibri" panose="020F0502020204030204" pitchFamily="34" charset="0"/>
              </a:rPr>
              <a:t>// Regulator for DG</a:t>
            </a:r>
          </a:p>
          <a:p>
            <a:pPr lvl="0">
              <a:defRPr/>
            </a:pPr>
            <a:r>
              <a:rPr lang="en-US" sz="1400" dirty="0">
                <a:solidFill>
                  <a:srgbClr val="000000"/>
                </a:solidFill>
                <a:latin typeface="Calibri" panose="020F0502020204030204" pitchFamily="34" charset="0"/>
              </a:rPr>
              <a:t>New transformer.reg1 phases=3 windings=2 </a:t>
            </a:r>
          </a:p>
          <a:p>
            <a:pPr lvl="0">
              <a:defRPr/>
            </a:pPr>
            <a:r>
              <a:rPr lang="en-US" sz="1400" dirty="0">
                <a:solidFill>
                  <a:srgbClr val="000000"/>
                </a:solidFill>
                <a:latin typeface="Calibri" panose="020F0502020204030204" pitchFamily="34" charset="0"/>
              </a:rPr>
              <a:t>~ buses=(loadbus3 </a:t>
            </a:r>
            <a:r>
              <a:rPr lang="en-US" sz="1400" dirty="0" err="1">
                <a:solidFill>
                  <a:srgbClr val="000000"/>
                </a:solidFill>
                <a:latin typeface="Calibri" panose="020F0502020204030204" pitchFamily="34" charset="0"/>
              </a:rPr>
              <a:t>regbus</a:t>
            </a:r>
            <a:r>
              <a:rPr lang="en-US" sz="1400" dirty="0">
                <a:solidFill>
                  <a:srgbClr val="000000"/>
                </a:solidFill>
                <a:latin typeface="Calibri" panose="020F0502020204030204" pitchFamily="34" charset="0"/>
              </a:rPr>
              <a:t>)   conns='wye </a:t>
            </a:r>
            <a:r>
              <a:rPr lang="en-US" sz="1400" dirty="0" err="1">
                <a:solidFill>
                  <a:srgbClr val="000000"/>
                </a:solidFill>
                <a:latin typeface="Calibri" panose="020F0502020204030204" pitchFamily="34" charset="0"/>
              </a:rPr>
              <a:t>wye</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kvs</a:t>
            </a:r>
            <a:r>
              <a:rPr lang="en-US" sz="1400" dirty="0">
                <a:solidFill>
                  <a:srgbClr val="000000"/>
                </a:solidFill>
                <a:latin typeface="Calibri" panose="020F0502020204030204" pitchFamily="34" charset="0"/>
              </a:rPr>
              <a:t>=(12.47 12.47)  </a:t>
            </a:r>
            <a:r>
              <a:rPr lang="en-US" sz="1400" dirty="0" err="1">
                <a:solidFill>
                  <a:srgbClr val="000000"/>
                </a:solidFill>
                <a:latin typeface="Calibri" panose="020F0502020204030204" pitchFamily="34" charset="0"/>
              </a:rPr>
              <a:t>kvas</a:t>
            </a:r>
            <a:r>
              <a:rPr lang="en-US" sz="1400" dirty="0">
                <a:solidFill>
                  <a:srgbClr val="000000"/>
                </a:solidFill>
                <a:latin typeface="Calibri" panose="020F0502020204030204" pitchFamily="34" charset="0"/>
              </a:rPr>
              <a:t>=(8000 8000)   XHL=1 </a:t>
            </a:r>
          </a:p>
          <a:p>
            <a:pPr lvl="0">
              <a:defRPr/>
            </a:pPr>
            <a:r>
              <a:rPr lang="en-US" sz="1400" dirty="0">
                <a:solidFill>
                  <a:srgbClr val="000000"/>
                </a:solidFill>
                <a:latin typeface="Calibri" panose="020F0502020204030204" pitchFamily="34" charset="0"/>
              </a:rPr>
              <a:t>// Regulator Control definitions </a:t>
            </a:r>
          </a:p>
          <a:p>
            <a:pPr lvl="0">
              <a:defRPr/>
            </a:pPr>
            <a:r>
              <a:rPr lang="en-US" sz="1400" dirty="0">
                <a:solidFill>
                  <a:srgbClr val="000000"/>
                </a:solidFill>
                <a:latin typeface="Calibri" panose="020F0502020204030204" pitchFamily="34" charset="0"/>
              </a:rPr>
              <a:t>New </a:t>
            </a:r>
            <a:r>
              <a:rPr lang="en-US" sz="1400" dirty="0" err="1">
                <a:solidFill>
                  <a:srgbClr val="000000"/>
                </a:solidFill>
                <a:latin typeface="Calibri" panose="020F0502020204030204" pitchFamily="34" charset="0"/>
              </a:rPr>
              <a:t>regcontrol.subxfrmCtrl</a:t>
            </a:r>
            <a:r>
              <a:rPr lang="en-US" sz="1400" dirty="0">
                <a:solidFill>
                  <a:srgbClr val="000000"/>
                </a:solidFill>
                <a:latin typeface="Calibri" panose="020F0502020204030204" pitchFamily="34" charset="0"/>
              </a:rPr>
              <a:t> transformer=</a:t>
            </a:r>
            <a:r>
              <a:rPr lang="en-US" sz="1400" dirty="0" err="1">
                <a:solidFill>
                  <a:srgbClr val="000000"/>
                </a:solidFill>
                <a:latin typeface="Calibri" panose="020F0502020204030204" pitchFamily="34" charset="0"/>
              </a:rPr>
              <a:t>subxfrm</a:t>
            </a:r>
            <a:r>
              <a:rPr lang="en-US" sz="1400" dirty="0">
                <a:solidFill>
                  <a:srgbClr val="000000"/>
                </a:solidFill>
                <a:latin typeface="Calibri" panose="020F0502020204030204" pitchFamily="34" charset="0"/>
              </a:rPr>
              <a:t> winding=2 </a:t>
            </a:r>
            <a:r>
              <a:rPr lang="en-US" sz="1400" dirty="0" err="1">
                <a:solidFill>
                  <a:srgbClr val="000000"/>
                </a:solidFill>
                <a:latin typeface="Calibri" panose="020F0502020204030204" pitchFamily="34" charset="0"/>
              </a:rPr>
              <a:t>vreg</a:t>
            </a:r>
            <a:r>
              <a:rPr lang="en-US" sz="1400" dirty="0">
                <a:solidFill>
                  <a:srgbClr val="000000"/>
                </a:solidFill>
                <a:latin typeface="Calibri" panose="020F0502020204030204" pitchFamily="34" charset="0"/>
              </a:rPr>
              <a:t>=125                     </a:t>
            </a:r>
          </a:p>
          <a:p>
            <a:pPr lvl="0">
              <a:defRPr/>
            </a:pPr>
            <a:r>
              <a:rPr lang="en-US" sz="1400" dirty="0">
                <a:solidFill>
                  <a:srgbClr val="000000"/>
                </a:solidFill>
                <a:latin typeface="Calibri" panose="020F0502020204030204" pitchFamily="34" charset="0"/>
              </a:rPr>
              <a:t>~ band=3 </a:t>
            </a:r>
            <a:r>
              <a:rPr lang="en-US" sz="1400" dirty="0" err="1">
                <a:solidFill>
                  <a:srgbClr val="000000"/>
                </a:solidFill>
                <a:latin typeface="Calibri" panose="020F0502020204030204" pitchFamily="34" charset="0"/>
              </a:rPr>
              <a:t>ptratio</a:t>
            </a:r>
            <a:r>
              <a:rPr lang="en-US" sz="1400" dirty="0">
                <a:solidFill>
                  <a:srgbClr val="000000"/>
                </a:solidFill>
                <a:latin typeface="Calibri" panose="020F0502020204030204" pitchFamily="34" charset="0"/>
              </a:rPr>
              <a:t>=60 delay=10                                                                  </a:t>
            </a:r>
          </a:p>
          <a:p>
            <a:pPr lvl="0">
              <a:defRPr/>
            </a:pPr>
            <a:r>
              <a:rPr lang="en-US" sz="1400" dirty="0">
                <a:solidFill>
                  <a:srgbClr val="000000"/>
                </a:solidFill>
                <a:latin typeface="Calibri" panose="020F0502020204030204" pitchFamily="34" charset="0"/>
              </a:rPr>
              <a:t>New regcontrol.reg1Ctrl transformer=reg1 winding=2 </a:t>
            </a:r>
            <a:r>
              <a:rPr lang="en-US" sz="1400" dirty="0" err="1">
                <a:solidFill>
                  <a:srgbClr val="000000"/>
                </a:solidFill>
                <a:latin typeface="Calibri" panose="020F0502020204030204" pitchFamily="34" charset="0"/>
              </a:rPr>
              <a:t>vreg</a:t>
            </a:r>
            <a:r>
              <a:rPr lang="en-US" sz="1400" dirty="0">
                <a:solidFill>
                  <a:srgbClr val="000000"/>
                </a:solidFill>
                <a:latin typeface="Calibri" panose="020F0502020204030204" pitchFamily="34" charset="0"/>
              </a:rPr>
              <a:t>=122 band=3                      </a:t>
            </a:r>
          </a:p>
          <a:p>
            <a:pPr lvl="0">
              <a:defRPr/>
            </a:pP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ptratio</a:t>
            </a:r>
            <a:r>
              <a:rPr lang="en-US" sz="1400" dirty="0">
                <a:solidFill>
                  <a:srgbClr val="000000"/>
                </a:solidFill>
                <a:latin typeface="Calibri" panose="020F0502020204030204" pitchFamily="34" charset="0"/>
              </a:rPr>
              <a:t>=60 delay=15</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86156"/>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2" name="Title 1"/>
          <p:cNvSpPr txBox="1">
            <a:spLocks/>
          </p:cNvSpPr>
          <p:nvPr/>
        </p:nvSpPr>
        <p:spPr bwMode="auto">
          <a:xfrm>
            <a:off x="993689" y="3504023"/>
            <a:ext cx="4495800" cy="6152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Transformer.reg1</a:t>
            </a:r>
            <a:endParaRPr lang="en-US" sz="2800"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447800" y="3922069"/>
            <a:ext cx="6332838" cy="369332"/>
          </a:xfrm>
          <a:prstGeom prst="rect">
            <a:avLst/>
          </a:prstGeom>
          <a:noFill/>
        </p:spPr>
        <p:txBody>
          <a:bodyPr wrap="square" rtlCol="0">
            <a:spAutoFit/>
          </a:bodyPr>
          <a:lstStyle/>
          <a:p>
            <a:pPr lvl="0" algn="just"/>
            <a:r>
              <a:rPr lang="en-US" sz="1800" dirty="0"/>
              <a:t>Defines a transformer named reg1.</a:t>
            </a:r>
            <a:endParaRPr lang="en-US" sz="900" baseline="30000" dirty="0"/>
          </a:p>
        </p:txBody>
      </p:sp>
      <p:sp>
        <p:nvSpPr>
          <p:cNvPr id="18" name="Title 1"/>
          <p:cNvSpPr txBox="1">
            <a:spLocks/>
          </p:cNvSpPr>
          <p:nvPr/>
        </p:nvSpPr>
        <p:spPr bwMode="auto">
          <a:xfrm>
            <a:off x="993689" y="4191000"/>
            <a:ext cx="4495800" cy="452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phases</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472184" y="4572000"/>
            <a:ext cx="6332838" cy="369332"/>
          </a:xfrm>
          <a:prstGeom prst="rect">
            <a:avLst/>
          </a:prstGeom>
          <a:noFill/>
        </p:spPr>
        <p:txBody>
          <a:bodyPr wrap="square" rtlCol="0">
            <a:spAutoFit/>
          </a:bodyPr>
          <a:lstStyle/>
          <a:p>
            <a:pPr lvl="0" algn="just"/>
            <a:r>
              <a:rPr lang="en-US" sz="1800" dirty="0"/>
              <a:t>Specifies the number of phases.</a:t>
            </a:r>
            <a:endParaRPr lang="en-US" sz="900" baseline="30000" dirty="0"/>
          </a:p>
        </p:txBody>
      </p:sp>
      <p:sp>
        <p:nvSpPr>
          <p:cNvPr id="20" name="Title 1"/>
          <p:cNvSpPr txBox="1">
            <a:spLocks/>
          </p:cNvSpPr>
          <p:nvPr/>
        </p:nvSpPr>
        <p:spPr bwMode="auto">
          <a:xfrm>
            <a:off x="990600" y="4895170"/>
            <a:ext cx="4495800" cy="438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windings</a:t>
            </a:r>
            <a:endParaRPr lang="en-US" sz="2800" kern="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472184" y="5269145"/>
            <a:ext cx="6332838" cy="369332"/>
          </a:xfrm>
          <a:prstGeom prst="rect">
            <a:avLst/>
          </a:prstGeom>
          <a:noFill/>
        </p:spPr>
        <p:txBody>
          <a:bodyPr wrap="square" rtlCol="0">
            <a:spAutoFit/>
          </a:bodyPr>
          <a:lstStyle/>
          <a:p>
            <a:pPr lvl="0" algn="just"/>
            <a:r>
              <a:rPr lang="en-US" sz="1800" dirty="0"/>
              <a:t>Specifies the number of windings.</a:t>
            </a:r>
            <a:endParaRPr lang="en-US" sz="900" baseline="30000" dirty="0"/>
          </a:p>
        </p:txBody>
      </p:sp>
    </p:spTree>
    <p:extLst>
      <p:ext uri="{BB962C8B-B14F-4D97-AF65-F5344CB8AC3E}">
        <p14:creationId xmlns:p14="http://schemas.microsoft.com/office/powerpoint/2010/main" val="36406539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7689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Regulator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for DG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phases=3 windings=2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buses=(loadbus3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conns='wye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wye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12.47)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=(8000 8000)   XHL=1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Control definitions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regcontrol.subxfrmCtrl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transformer=</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subxfrm</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band=3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regcontrol.reg1Ctrl transformer=reg1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86156"/>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1007059" y="5305334"/>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kvs</a:t>
            </a:r>
            <a:r>
              <a:rPr lang="en-US" sz="2400" kern="0" dirty="0">
                <a:latin typeface="Times New Roman" panose="02020603050405020304" pitchFamily="18" charset="0"/>
                <a:cs typeface="Times New Roman" panose="02020603050405020304" pitchFamily="18" charset="0"/>
              </a:rPr>
              <a:t>=(12.47 12.47) </a:t>
            </a:r>
          </a:p>
        </p:txBody>
      </p:sp>
      <p:sp>
        <p:nvSpPr>
          <p:cNvPr id="23" name="Title 1"/>
          <p:cNvSpPr txBox="1">
            <a:spLocks/>
          </p:cNvSpPr>
          <p:nvPr/>
        </p:nvSpPr>
        <p:spPr bwMode="auto">
          <a:xfrm>
            <a:off x="1007059" y="3530936"/>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buses=(loadbus3 regbus)</a:t>
            </a:r>
          </a:p>
        </p:txBody>
      </p:sp>
      <p:sp>
        <p:nvSpPr>
          <p:cNvPr id="24" name="TextBox 23"/>
          <p:cNvSpPr txBox="1"/>
          <p:nvPr/>
        </p:nvSpPr>
        <p:spPr>
          <a:xfrm>
            <a:off x="1391946" y="3962400"/>
            <a:ext cx="7406562" cy="923330"/>
          </a:xfrm>
          <a:prstGeom prst="rect">
            <a:avLst/>
          </a:prstGeom>
          <a:noFill/>
        </p:spPr>
        <p:txBody>
          <a:bodyPr wrap="square" rtlCol="0">
            <a:spAutoFit/>
          </a:bodyPr>
          <a:lstStyle/>
          <a:p>
            <a:pPr lvl="0" algn="just"/>
            <a:r>
              <a:rPr lang="en-US" sz="1800" dirty="0"/>
              <a:t>An array specifying the names of buses to which the windings are connected. Winding1 of transformer is connected to loadbus3, winding2 is connected to </a:t>
            </a:r>
            <a:r>
              <a:rPr lang="en-US" sz="1800" dirty="0" err="1"/>
              <a:t>regubus</a:t>
            </a:r>
            <a:r>
              <a:rPr lang="en-US" sz="1800" dirty="0"/>
              <a:t>.</a:t>
            </a:r>
            <a:endParaRPr lang="en-US" sz="900" baseline="30000" dirty="0"/>
          </a:p>
        </p:txBody>
      </p:sp>
      <p:sp>
        <p:nvSpPr>
          <p:cNvPr id="25" name="Title 1"/>
          <p:cNvSpPr txBox="1">
            <a:spLocks/>
          </p:cNvSpPr>
          <p:nvPr/>
        </p:nvSpPr>
        <p:spPr bwMode="auto">
          <a:xfrm>
            <a:off x="1007059" y="46482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conns='wye </a:t>
            </a:r>
            <a:r>
              <a:rPr lang="en-US" sz="2400" kern="0" dirty="0" err="1">
                <a:latin typeface="Times New Roman" panose="02020603050405020304" pitchFamily="18" charset="0"/>
                <a:cs typeface="Times New Roman" panose="02020603050405020304" pitchFamily="18" charset="0"/>
              </a:rPr>
              <a:t>wye</a:t>
            </a:r>
            <a:r>
              <a:rPr lang="en-US" sz="2400" kern="0"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1391946" y="5040868"/>
            <a:ext cx="7406562" cy="369332"/>
          </a:xfrm>
          <a:prstGeom prst="rect">
            <a:avLst/>
          </a:prstGeom>
          <a:noFill/>
        </p:spPr>
        <p:txBody>
          <a:bodyPr wrap="square" rtlCol="0">
            <a:spAutoFit/>
          </a:bodyPr>
          <a:lstStyle/>
          <a:p>
            <a:pPr lvl="0" algn="just"/>
            <a:r>
              <a:rPr lang="en-US" sz="1800" dirty="0"/>
              <a:t>Specifies an array of connections for winding1 and winding2.</a:t>
            </a:r>
          </a:p>
        </p:txBody>
      </p:sp>
      <p:sp>
        <p:nvSpPr>
          <p:cNvPr id="15" name="TextBox 14">
            <a:extLst>
              <a:ext uri="{FF2B5EF4-FFF2-40B4-BE49-F238E27FC236}">
                <a16:creationId xmlns:a16="http://schemas.microsoft.com/office/drawing/2014/main" id="{92A91EAB-ADFC-4670-869A-B96329605EAA}"/>
              </a:ext>
            </a:extLst>
          </p:cNvPr>
          <p:cNvSpPr txBox="1"/>
          <p:nvPr/>
        </p:nvSpPr>
        <p:spPr>
          <a:xfrm>
            <a:off x="1356438" y="5738336"/>
            <a:ext cx="7406562" cy="369332"/>
          </a:xfrm>
          <a:prstGeom prst="rect">
            <a:avLst/>
          </a:prstGeom>
          <a:noFill/>
        </p:spPr>
        <p:txBody>
          <a:bodyPr wrap="square" rtlCol="0">
            <a:spAutoFit/>
          </a:bodyPr>
          <a:lstStyle/>
          <a:p>
            <a:pPr lvl="0" algn="just"/>
            <a:r>
              <a:rPr lang="en-US" sz="1800" dirty="0"/>
              <a:t>Specifies an array of kV ratings for winding1 and winding2.</a:t>
            </a:r>
          </a:p>
        </p:txBody>
      </p:sp>
    </p:spTree>
    <p:extLst>
      <p:ext uri="{BB962C8B-B14F-4D97-AF65-F5344CB8AC3E}">
        <p14:creationId xmlns:p14="http://schemas.microsoft.com/office/powerpoint/2010/main" val="12799434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7689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Regulator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for DG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phases=3 windings=2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buses=(loadbus3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conns='wye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wye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12.47)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=(8000 8000)   XHL=1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Control definitions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regcontrol.subxfrmCtrl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transformer=</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subxfrm</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band=3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regcontrol.reg1Ctrl transformer=reg1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86156"/>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90600" y="35052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kvas</a:t>
            </a:r>
            <a:r>
              <a:rPr lang="en-US" sz="2400" kern="0" dirty="0">
                <a:latin typeface="Times New Roman" panose="02020603050405020304" pitchFamily="18" charset="0"/>
                <a:cs typeface="Times New Roman" panose="02020603050405020304" pitchFamily="18" charset="0"/>
              </a:rPr>
              <a:t>=(8000 8000)</a:t>
            </a:r>
          </a:p>
        </p:txBody>
      </p:sp>
      <p:sp>
        <p:nvSpPr>
          <p:cNvPr id="18" name="TextBox 17"/>
          <p:cNvSpPr txBox="1"/>
          <p:nvPr/>
        </p:nvSpPr>
        <p:spPr>
          <a:xfrm>
            <a:off x="1295400" y="3927502"/>
            <a:ext cx="7467600" cy="369332"/>
          </a:xfrm>
          <a:prstGeom prst="rect">
            <a:avLst/>
          </a:prstGeom>
          <a:noFill/>
        </p:spPr>
        <p:txBody>
          <a:bodyPr wrap="square" rtlCol="0">
            <a:spAutoFit/>
          </a:bodyPr>
          <a:lstStyle/>
          <a:p>
            <a:pPr lvl="0" algn="just"/>
            <a:r>
              <a:rPr lang="en-US" sz="1800" dirty="0"/>
              <a:t>Specifies an array of base kVA rating for winding1 and winding2.</a:t>
            </a:r>
          </a:p>
        </p:txBody>
      </p:sp>
      <p:sp>
        <p:nvSpPr>
          <p:cNvPr id="19" name="Title 1"/>
          <p:cNvSpPr txBox="1">
            <a:spLocks/>
          </p:cNvSpPr>
          <p:nvPr/>
        </p:nvSpPr>
        <p:spPr bwMode="auto">
          <a:xfrm>
            <a:off x="990600" y="41910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XHL (or X12)</a:t>
            </a:r>
          </a:p>
        </p:txBody>
      </p:sp>
      <p:sp>
        <p:nvSpPr>
          <p:cNvPr id="20" name="TextBox 19"/>
          <p:cNvSpPr txBox="1"/>
          <p:nvPr/>
        </p:nvSpPr>
        <p:spPr>
          <a:xfrm>
            <a:off x="1295400" y="4724400"/>
            <a:ext cx="7086975" cy="369332"/>
          </a:xfrm>
          <a:prstGeom prst="rect">
            <a:avLst/>
          </a:prstGeom>
          <a:noFill/>
        </p:spPr>
        <p:txBody>
          <a:bodyPr wrap="square" rtlCol="0">
            <a:spAutoFit/>
          </a:bodyPr>
          <a:lstStyle/>
          <a:p>
            <a:pPr lvl="0" algn="just"/>
            <a:r>
              <a:rPr lang="en-US" sz="1800" dirty="0"/>
              <a:t>Specifies the percent reactance high‐to‐low (winding 1 to winding 2).</a:t>
            </a:r>
            <a:endParaRPr lang="en-US" sz="900" baseline="30000" dirty="0"/>
          </a:p>
        </p:txBody>
      </p:sp>
    </p:spTree>
    <p:extLst>
      <p:ext uri="{BB962C8B-B14F-4D97-AF65-F5344CB8AC3E}">
        <p14:creationId xmlns:p14="http://schemas.microsoft.com/office/powerpoint/2010/main" val="8501853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7689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Regulator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for DG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phases=3 windings=2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buses=(loadbus3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conns='wye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wye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12.47)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=(8000 8000)   XHL=1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Control definitions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regcontrol.subxfrmCtrl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transformer=</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subxfrm</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band=3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regcontrol.reg1Ctrl transformer=reg1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86156"/>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3" name="Title 1"/>
          <p:cNvSpPr txBox="1">
            <a:spLocks/>
          </p:cNvSpPr>
          <p:nvPr/>
        </p:nvSpPr>
        <p:spPr bwMode="auto">
          <a:xfrm>
            <a:off x="990600" y="3570117"/>
            <a:ext cx="5486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regcontrol.subxfrmCtrl </a:t>
            </a:r>
          </a:p>
        </p:txBody>
      </p:sp>
      <p:sp>
        <p:nvSpPr>
          <p:cNvPr id="16" name="TextBox 15"/>
          <p:cNvSpPr txBox="1"/>
          <p:nvPr/>
        </p:nvSpPr>
        <p:spPr>
          <a:xfrm>
            <a:off x="1371600" y="4052308"/>
            <a:ext cx="7052618" cy="369332"/>
          </a:xfrm>
          <a:prstGeom prst="rect">
            <a:avLst/>
          </a:prstGeom>
          <a:noFill/>
        </p:spPr>
        <p:txBody>
          <a:bodyPr wrap="square" rtlCol="0">
            <a:spAutoFit/>
          </a:bodyPr>
          <a:lstStyle/>
          <a:p>
            <a:pPr lvl="0" algn="just"/>
            <a:r>
              <a:rPr lang="en-US" sz="1800" dirty="0"/>
              <a:t>Defines a regulator control object named </a:t>
            </a:r>
            <a:r>
              <a:rPr lang="en-US" sz="1800" dirty="0" err="1"/>
              <a:t>subxfrmCtrl</a:t>
            </a:r>
            <a:r>
              <a:rPr lang="en-US" sz="1800" dirty="0"/>
              <a:t>.</a:t>
            </a:r>
            <a:r>
              <a:rPr lang="en-US" sz="1800" baseline="30000" dirty="0"/>
              <a:t> </a:t>
            </a:r>
            <a:endParaRPr lang="en-US" sz="1800" dirty="0"/>
          </a:p>
        </p:txBody>
      </p:sp>
      <p:sp>
        <p:nvSpPr>
          <p:cNvPr id="21" name="Title 1"/>
          <p:cNvSpPr txBox="1">
            <a:spLocks/>
          </p:cNvSpPr>
          <p:nvPr/>
        </p:nvSpPr>
        <p:spPr bwMode="auto">
          <a:xfrm>
            <a:off x="990600" y="5029200"/>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winding</a:t>
            </a:r>
          </a:p>
        </p:txBody>
      </p:sp>
      <p:sp>
        <p:nvSpPr>
          <p:cNvPr id="22" name="TextBox 21"/>
          <p:cNvSpPr txBox="1"/>
          <p:nvPr/>
        </p:nvSpPr>
        <p:spPr>
          <a:xfrm>
            <a:off x="1371600" y="5410200"/>
            <a:ext cx="6976419" cy="646331"/>
          </a:xfrm>
          <a:prstGeom prst="rect">
            <a:avLst/>
          </a:prstGeom>
          <a:noFill/>
        </p:spPr>
        <p:txBody>
          <a:bodyPr wrap="square" rtlCol="0">
            <a:spAutoFit/>
          </a:bodyPr>
          <a:lstStyle/>
          <a:p>
            <a:pPr lvl="0" algn="just"/>
            <a:r>
              <a:rPr lang="en-US" sz="1800" dirty="0"/>
              <a:t>Specifies the number of the winding of the transformer that the </a:t>
            </a:r>
            <a:r>
              <a:rPr lang="en-US" sz="1800" dirty="0" err="1"/>
              <a:t>RegControl</a:t>
            </a:r>
            <a:r>
              <a:rPr lang="en-US" sz="1800" dirty="0"/>
              <a:t> is monitoring. 1 or 2, typically.</a:t>
            </a:r>
          </a:p>
        </p:txBody>
      </p:sp>
      <p:sp>
        <p:nvSpPr>
          <p:cNvPr id="25" name="Title 1"/>
          <p:cNvSpPr txBox="1">
            <a:spLocks/>
          </p:cNvSpPr>
          <p:nvPr/>
        </p:nvSpPr>
        <p:spPr bwMode="auto">
          <a:xfrm>
            <a:off x="990600" y="4317159"/>
            <a:ext cx="449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transformer</a:t>
            </a:r>
            <a:endParaRPr lang="en-US" sz="2800" kern="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388059" y="4674357"/>
            <a:ext cx="7222541" cy="369332"/>
          </a:xfrm>
          <a:prstGeom prst="rect">
            <a:avLst/>
          </a:prstGeom>
          <a:noFill/>
        </p:spPr>
        <p:txBody>
          <a:bodyPr wrap="square" rtlCol="0">
            <a:spAutoFit/>
          </a:bodyPr>
          <a:lstStyle/>
          <a:p>
            <a:pPr lvl="0" algn="just"/>
            <a:r>
              <a:rPr lang="en-US" sz="1800" dirty="0"/>
              <a:t>Specifies the name of transformer to which the </a:t>
            </a:r>
            <a:r>
              <a:rPr lang="en-US" sz="1800" dirty="0" err="1"/>
              <a:t>RegControl</a:t>
            </a:r>
            <a:r>
              <a:rPr lang="en-US" sz="1800" dirty="0"/>
              <a:t> is connected.</a:t>
            </a:r>
          </a:p>
        </p:txBody>
      </p:sp>
    </p:spTree>
    <p:extLst>
      <p:ext uri="{BB962C8B-B14F-4D97-AF65-F5344CB8AC3E}">
        <p14:creationId xmlns:p14="http://schemas.microsoft.com/office/powerpoint/2010/main" val="17566868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7689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Regulator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for DG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phases=3 windings=2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buses=(loadbus3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conns='wye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wye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12.47)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=(8000 8000)   XHL=1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Control definitions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regcontrol.subxfrmCtrl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transformer=</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subxfrm</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band=3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regcontrol.reg1Ctrl transformer=reg1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86156"/>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8" name="Title 1"/>
          <p:cNvSpPr txBox="1">
            <a:spLocks/>
          </p:cNvSpPr>
          <p:nvPr/>
        </p:nvSpPr>
        <p:spPr bwMode="auto">
          <a:xfrm>
            <a:off x="990601" y="4608730"/>
            <a:ext cx="4495800" cy="496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band</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433784" y="5040868"/>
            <a:ext cx="7205019" cy="369332"/>
          </a:xfrm>
          <a:prstGeom prst="rect">
            <a:avLst/>
          </a:prstGeom>
          <a:noFill/>
        </p:spPr>
        <p:txBody>
          <a:bodyPr wrap="square" rtlCol="0">
            <a:spAutoFit/>
          </a:bodyPr>
          <a:lstStyle/>
          <a:p>
            <a:pPr lvl="0" algn="just"/>
            <a:r>
              <a:rPr lang="en-US" sz="1800" dirty="0"/>
              <a:t>Specifies the bandwidth, in VOLTS, for the controlled bus. Default is 3.0 </a:t>
            </a:r>
          </a:p>
        </p:txBody>
      </p:sp>
      <p:sp>
        <p:nvSpPr>
          <p:cNvPr id="30" name="Title 1"/>
          <p:cNvSpPr txBox="1">
            <a:spLocks/>
          </p:cNvSpPr>
          <p:nvPr/>
        </p:nvSpPr>
        <p:spPr bwMode="auto">
          <a:xfrm>
            <a:off x="959673" y="3485767"/>
            <a:ext cx="4495800" cy="6490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vreg</a:t>
            </a:r>
            <a:endParaRPr lang="en-US" sz="2800" kern="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1383492" y="4038600"/>
            <a:ext cx="7205019" cy="646331"/>
          </a:xfrm>
          <a:prstGeom prst="rect">
            <a:avLst/>
          </a:prstGeom>
          <a:noFill/>
        </p:spPr>
        <p:txBody>
          <a:bodyPr wrap="square" rtlCol="0">
            <a:spAutoFit/>
          </a:bodyPr>
          <a:lstStyle/>
          <a:p>
            <a:pPr lvl="0" algn="just"/>
            <a:r>
              <a:rPr lang="en-US" sz="1800" dirty="0"/>
              <a:t>Specifies the voltage regulator setting, in VOLTS, for the winding being controlled. </a:t>
            </a:r>
          </a:p>
        </p:txBody>
      </p:sp>
    </p:spTree>
    <p:extLst>
      <p:ext uri="{BB962C8B-B14F-4D97-AF65-F5344CB8AC3E}">
        <p14:creationId xmlns:p14="http://schemas.microsoft.com/office/powerpoint/2010/main" val="22729552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4576894"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Regulator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for DG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transformer.reg1 phases=3 windings=2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buses=(loadbus3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conns='wye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wye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=(12.47 12.47)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kvas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=(8000 8000)   XHL=1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Regulator Control definitions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regcontrol.subxfrmCtrl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transformer=</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subxfrm</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band=3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regcontrol.reg1Ctrl transformer=reg1 winding=2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vreg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 band=3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ptratio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 delay=15</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3286156"/>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999744" y="47244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delay</a:t>
            </a:r>
            <a:endParaRPr lang="en-US" sz="2800" kern="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447800" y="5248870"/>
            <a:ext cx="7476743" cy="923330"/>
          </a:xfrm>
          <a:prstGeom prst="rect">
            <a:avLst/>
          </a:prstGeom>
          <a:noFill/>
        </p:spPr>
        <p:txBody>
          <a:bodyPr wrap="square" rtlCol="0">
            <a:spAutoFit/>
          </a:bodyPr>
          <a:lstStyle/>
          <a:p>
            <a:pPr lvl="0" algn="just"/>
            <a:r>
              <a:rPr lang="en-US" sz="1800" dirty="0"/>
              <a:t>Specifies the time delay, in seconds, from when the voltage goes out of band to when the tap changing begins. This is used to determine which regulator control will act first. Default is 15.</a:t>
            </a:r>
          </a:p>
        </p:txBody>
      </p:sp>
      <p:sp>
        <p:nvSpPr>
          <p:cNvPr id="12" name="Title 1">
            <a:extLst>
              <a:ext uri="{FF2B5EF4-FFF2-40B4-BE49-F238E27FC236}">
                <a16:creationId xmlns:a16="http://schemas.microsoft.com/office/drawing/2014/main" id="{EC4ACD9E-34F1-4348-958E-9114EFBC9394}"/>
              </a:ext>
            </a:extLst>
          </p:cNvPr>
          <p:cNvSpPr txBox="1">
            <a:spLocks/>
          </p:cNvSpPr>
          <p:nvPr/>
        </p:nvSpPr>
        <p:spPr bwMode="auto">
          <a:xfrm>
            <a:off x="990600" y="35052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err="1">
                <a:latin typeface="Times New Roman" panose="02020603050405020304" pitchFamily="18" charset="0"/>
                <a:cs typeface="Times New Roman" panose="02020603050405020304" pitchFamily="18" charset="0"/>
              </a:rPr>
              <a:t>ptratio</a:t>
            </a:r>
            <a:endParaRPr lang="en-US" sz="2800" kern="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8BC0794-5F3B-47AE-8CC3-FE90A7D9A7EE}"/>
              </a:ext>
            </a:extLst>
          </p:cNvPr>
          <p:cNvSpPr txBox="1"/>
          <p:nvPr/>
        </p:nvSpPr>
        <p:spPr>
          <a:xfrm>
            <a:off x="1383492" y="3953470"/>
            <a:ext cx="7455708" cy="923330"/>
          </a:xfrm>
          <a:prstGeom prst="rect">
            <a:avLst/>
          </a:prstGeom>
          <a:noFill/>
        </p:spPr>
        <p:txBody>
          <a:bodyPr wrap="square" rtlCol="0">
            <a:spAutoFit/>
          </a:bodyPr>
          <a:lstStyle/>
          <a:p>
            <a:pPr lvl="0" algn="just"/>
            <a:r>
              <a:rPr lang="en-US" sz="1800" dirty="0"/>
              <a:t>Specifies the ratio of the PT that converts the controlled winding voltage to the regulator voltage. Default is 60. If the winding is Wye, the line‐to‐neutral voltage is used. Else, the line‐to‐line voltage is used.</a:t>
            </a:r>
          </a:p>
        </p:txBody>
      </p:sp>
    </p:spTree>
    <p:extLst>
      <p:ext uri="{BB962C8B-B14F-4D97-AF65-F5344CB8AC3E}">
        <p14:creationId xmlns:p14="http://schemas.microsoft.com/office/powerpoint/2010/main" val="41623217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26753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Wind generator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830997"/>
          </a:xfrm>
          <a:prstGeom prst="rect">
            <a:avLst/>
          </a:prstGeom>
        </p:spPr>
        <p:txBody>
          <a:bodyPr wrap="square">
            <a:spAutoFit/>
          </a:bodyPr>
          <a:lstStyle/>
          <a:p>
            <a:pPr lvl="0">
              <a:defRPr/>
            </a:pPr>
            <a:r>
              <a:rPr lang="en-US" sz="1600" dirty="0">
                <a:solidFill>
                  <a:srgbClr val="000000"/>
                </a:solidFill>
                <a:latin typeface="Calibri" panose="020F0502020204030204" pitchFamily="34" charset="0"/>
              </a:rPr>
              <a:t>// Define a wind generator of 8MW </a:t>
            </a:r>
          </a:p>
          <a:p>
            <a:pPr lvl="0">
              <a:defRPr/>
            </a:pPr>
            <a:r>
              <a:rPr lang="en-US" sz="1600" dirty="0">
                <a:solidFill>
                  <a:srgbClr val="000000"/>
                </a:solidFill>
                <a:latin typeface="Calibri" panose="020F0502020204030204" pitchFamily="34" charset="0"/>
              </a:rPr>
              <a:t>New generator.gen1 bus1=</a:t>
            </a:r>
            <a:r>
              <a:rPr lang="en-US" sz="1600" dirty="0" err="1">
                <a:solidFill>
                  <a:srgbClr val="000000"/>
                </a:solidFill>
                <a:latin typeface="Calibri" panose="020F0502020204030204" pitchFamily="34" charset="0"/>
              </a:rPr>
              <a:t>regbus</a:t>
            </a:r>
            <a:r>
              <a:rPr lang="en-US" sz="1600" dirty="0">
                <a:solidFill>
                  <a:srgbClr val="000000"/>
                </a:solidFill>
                <a:latin typeface="Calibri" panose="020F0502020204030204" pitchFamily="34" charset="0"/>
              </a:rPr>
              <a:t> kV=12.47 kW=8000 pf=1 conn=delta </a:t>
            </a:r>
          </a:p>
          <a:p>
            <a:pPr lvl="0">
              <a:defRPr/>
            </a:pPr>
            <a:r>
              <a:rPr lang="en-US" sz="1600" dirty="0">
                <a:solidFill>
                  <a:srgbClr val="000000"/>
                </a:solidFill>
                <a:latin typeface="Calibri" panose="020F0502020204030204" pitchFamily="34" charset="0"/>
              </a:rPr>
              <a:t>~ duty=wind Model=1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31255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extBox 15"/>
          <p:cNvSpPr txBox="1"/>
          <p:nvPr/>
        </p:nvSpPr>
        <p:spPr>
          <a:xfrm>
            <a:off x="1002182" y="2693986"/>
            <a:ext cx="7760818" cy="1200329"/>
          </a:xfrm>
          <a:prstGeom prst="rect">
            <a:avLst/>
          </a:prstGeom>
          <a:noFill/>
        </p:spPr>
        <p:txBody>
          <a:bodyPr wrap="square" rtlCol="0">
            <a:spAutoFit/>
          </a:bodyPr>
          <a:lstStyle/>
          <a:p>
            <a:pPr lvl="0" algn="just"/>
            <a:r>
              <a:rPr lang="en-US" sz="1800" dirty="0">
                <a:solidFill>
                  <a:srgbClr val="000000"/>
                </a:solidFill>
              </a:rPr>
              <a:t>A Generator is a Power Conversion element similar to a Load object. Its rating is basically defined by its nominal kW and PF or its kW and </a:t>
            </a:r>
            <a:r>
              <a:rPr lang="en-US" sz="1800" dirty="0" err="1">
                <a:solidFill>
                  <a:srgbClr val="000000"/>
                </a:solidFill>
              </a:rPr>
              <a:t>kvar</a:t>
            </a:r>
            <a:r>
              <a:rPr lang="en-US" sz="1800" dirty="0">
                <a:solidFill>
                  <a:srgbClr val="000000"/>
                </a:solidFill>
              </a:rPr>
              <a:t>. Then it may be modified by a number of multipliers, including the global circuit load multiplier, yearly load shape, daily load shape, and a </a:t>
            </a:r>
            <a:r>
              <a:rPr lang="en-US" sz="1800" dirty="0" err="1">
                <a:solidFill>
                  <a:srgbClr val="000000"/>
                </a:solidFill>
              </a:rPr>
              <a:t>dutycycle</a:t>
            </a:r>
            <a:r>
              <a:rPr lang="en-US" sz="1800" dirty="0">
                <a:solidFill>
                  <a:srgbClr val="000000"/>
                </a:solidFill>
              </a:rPr>
              <a:t> load shape.</a:t>
            </a:r>
          </a:p>
        </p:txBody>
      </p:sp>
      <p:sp>
        <p:nvSpPr>
          <p:cNvPr id="12" name="Title 1"/>
          <p:cNvSpPr txBox="1">
            <a:spLocks/>
          </p:cNvSpPr>
          <p:nvPr/>
        </p:nvSpPr>
        <p:spPr bwMode="auto">
          <a:xfrm>
            <a:off x="1002182" y="3815737"/>
            <a:ext cx="44958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New generator.gen1</a:t>
            </a:r>
            <a:endParaRPr lang="en-US" sz="2800" kern="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371600" y="4355068"/>
            <a:ext cx="6332838" cy="369332"/>
          </a:xfrm>
          <a:prstGeom prst="rect">
            <a:avLst/>
          </a:prstGeom>
          <a:noFill/>
        </p:spPr>
        <p:txBody>
          <a:bodyPr wrap="square" rtlCol="0">
            <a:spAutoFit/>
          </a:bodyPr>
          <a:lstStyle/>
          <a:p>
            <a:pPr lvl="0" algn="just"/>
            <a:r>
              <a:rPr lang="en-US" sz="1800" dirty="0"/>
              <a:t>Defines a generator object named gen1.</a:t>
            </a:r>
            <a:endParaRPr lang="en-US" sz="900" baseline="30000" dirty="0"/>
          </a:p>
        </p:txBody>
      </p:sp>
      <p:sp>
        <p:nvSpPr>
          <p:cNvPr id="18" name="Title 1"/>
          <p:cNvSpPr txBox="1">
            <a:spLocks/>
          </p:cNvSpPr>
          <p:nvPr/>
        </p:nvSpPr>
        <p:spPr bwMode="auto">
          <a:xfrm>
            <a:off x="1011936" y="4563134"/>
            <a:ext cx="4495800" cy="646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bus1</a:t>
            </a:r>
            <a:endParaRPr lang="en-US" sz="2800"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71600" y="5024574"/>
            <a:ext cx="6332838" cy="369332"/>
          </a:xfrm>
          <a:prstGeom prst="rect">
            <a:avLst/>
          </a:prstGeom>
          <a:noFill/>
        </p:spPr>
        <p:txBody>
          <a:bodyPr wrap="square" rtlCol="0">
            <a:spAutoFit/>
          </a:bodyPr>
          <a:lstStyle/>
          <a:p>
            <a:pPr lvl="0" algn="just"/>
            <a:r>
              <a:rPr lang="en-US" sz="1800" dirty="0"/>
              <a:t>Specifies the name of bus to which the generator is connected.</a:t>
            </a:r>
            <a:endParaRPr lang="en-US" sz="900" baseline="30000" dirty="0"/>
          </a:p>
        </p:txBody>
      </p:sp>
    </p:spTree>
    <p:extLst>
      <p:ext uri="{BB962C8B-B14F-4D97-AF65-F5344CB8AC3E}">
        <p14:creationId xmlns:p14="http://schemas.microsoft.com/office/powerpoint/2010/main" val="14447536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26753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Wind generator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wind generator of 8MW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generator.gen1 bus1=</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kV=12.47 kW=8000 pf=1 conn=delta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duty=wind Model=1 </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31255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5" name="Title 1"/>
          <p:cNvSpPr txBox="1">
            <a:spLocks/>
          </p:cNvSpPr>
          <p:nvPr/>
        </p:nvSpPr>
        <p:spPr bwMode="auto">
          <a:xfrm>
            <a:off x="1011936" y="47244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kW</a:t>
            </a:r>
          </a:p>
        </p:txBody>
      </p:sp>
      <p:sp>
        <p:nvSpPr>
          <p:cNvPr id="20" name="TextBox 19"/>
          <p:cNvSpPr txBox="1"/>
          <p:nvPr/>
        </p:nvSpPr>
        <p:spPr>
          <a:xfrm>
            <a:off x="1260043" y="5105400"/>
            <a:ext cx="7086975" cy="369332"/>
          </a:xfrm>
          <a:prstGeom prst="rect">
            <a:avLst/>
          </a:prstGeom>
          <a:noFill/>
        </p:spPr>
        <p:txBody>
          <a:bodyPr wrap="square" rtlCol="0">
            <a:spAutoFit/>
          </a:bodyPr>
          <a:lstStyle/>
          <a:p>
            <a:pPr lvl="0" algn="just"/>
            <a:r>
              <a:rPr lang="en-US" sz="1800" dirty="0"/>
              <a:t>Specifies the nominal kW for generator. Total of all phases.</a:t>
            </a:r>
            <a:endParaRPr lang="en-US" sz="900" baseline="30000" dirty="0"/>
          </a:p>
        </p:txBody>
      </p:sp>
      <p:sp>
        <p:nvSpPr>
          <p:cNvPr id="21" name="Title 1"/>
          <p:cNvSpPr txBox="1">
            <a:spLocks/>
          </p:cNvSpPr>
          <p:nvPr/>
        </p:nvSpPr>
        <p:spPr bwMode="auto">
          <a:xfrm>
            <a:off x="1011936" y="2576689"/>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kV</a:t>
            </a:r>
          </a:p>
        </p:txBody>
      </p:sp>
      <p:sp>
        <p:nvSpPr>
          <p:cNvPr id="22" name="TextBox 21"/>
          <p:cNvSpPr txBox="1"/>
          <p:nvPr/>
        </p:nvSpPr>
        <p:spPr>
          <a:xfrm>
            <a:off x="1295400" y="3066871"/>
            <a:ext cx="7507985" cy="1754326"/>
          </a:xfrm>
          <a:prstGeom prst="rect">
            <a:avLst/>
          </a:prstGeom>
          <a:noFill/>
        </p:spPr>
        <p:txBody>
          <a:bodyPr wrap="square" rtlCol="0">
            <a:spAutoFit/>
          </a:bodyPr>
          <a:lstStyle/>
          <a:p>
            <a:pPr lvl="0" algn="just"/>
            <a:r>
              <a:rPr lang="en-US" sz="1800" dirty="0"/>
              <a:t>Specifies the Base voltage for generator. For 2‐ or 3‐phase generators, it is specified in phase‐to-phase kV. </a:t>
            </a:r>
          </a:p>
          <a:p>
            <a:pPr lvl="0" algn="just"/>
            <a:r>
              <a:rPr lang="en-US" sz="1800" dirty="0"/>
              <a:t>For all other generators, it is specified in the actual kV across the generator branch. If the generator is wye (star) connected, specify the phase‐to‐neutral (L‐N) kV. If the generator is delta or phase‐to-phase connected, specify the phase‐to‐phase (L‐L) kV.</a:t>
            </a:r>
            <a:endParaRPr lang="en-US" sz="900" baseline="30000" dirty="0"/>
          </a:p>
        </p:txBody>
      </p:sp>
      <p:sp>
        <p:nvSpPr>
          <p:cNvPr id="23" name="Title 1"/>
          <p:cNvSpPr txBox="1">
            <a:spLocks/>
          </p:cNvSpPr>
          <p:nvPr/>
        </p:nvSpPr>
        <p:spPr bwMode="auto">
          <a:xfrm>
            <a:off x="1032662" y="53340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pf</a:t>
            </a:r>
          </a:p>
        </p:txBody>
      </p:sp>
      <p:sp>
        <p:nvSpPr>
          <p:cNvPr id="24" name="TextBox 23"/>
          <p:cNvSpPr txBox="1"/>
          <p:nvPr/>
        </p:nvSpPr>
        <p:spPr>
          <a:xfrm>
            <a:off x="1295400" y="5726668"/>
            <a:ext cx="7086975" cy="369332"/>
          </a:xfrm>
          <a:prstGeom prst="rect">
            <a:avLst/>
          </a:prstGeom>
          <a:noFill/>
        </p:spPr>
        <p:txBody>
          <a:bodyPr wrap="square" rtlCol="0">
            <a:spAutoFit/>
          </a:bodyPr>
          <a:lstStyle/>
          <a:p>
            <a:pPr lvl="0" algn="just"/>
            <a:r>
              <a:rPr lang="en-US" sz="1800" dirty="0"/>
              <a:t>Specifies the nominal power factor for generator.</a:t>
            </a:r>
            <a:endParaRPr lang="en-US" sz="900" baseline="30000" dirty="0"/>
          </a:p>
        </p:txBody>
      </p:sp>
    </p:spTree>
    <p:extLst>
      <p:ext uri="{BB962C8B-B14F-4D97-AF65-F5344CB8AC3E}">
        <p14:creationId xmlns:p14="http://schemas.microsoft.com/office/powerpoint/2010/main" val="4769840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26753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Wind generator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wind generator of 8MW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generator.gen1 bus1=</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kV=12.47 kW=8000 pf=1 conn=delta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duty=wind Model=1 </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31255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16" name="Title 1"/>
          <p:cNvSpPr txBox="1">
            <a:spLocks/>
          </p:cNvSpPr>
          <p:nvPr/>
        </p:nvSpPr>
        <p:spPr bwMode="auto">
          <a:xfrm>
            <a:off x="990600" y="2533951"/>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conn</a:t>
            </a:r>
          </a:p>
        </p:txBody>
      </p:sp>
      <p:sp>
        <p:nvSpPr>
          <p:cNvPr id="18" name="TextBox 17"/>
          <p:cNvSpPr txBox="1"/>
          <p:nvPr/>
        </p:nvSpPr>
        <p:spPr>
          <a:xfrm>
            <a:off x="1295400" y="3000119"/>
            <a:ext cx="7391400" cy="923330"/>
          </a:xfrm>
          <a:prstGeom prst="rect">
            <a:avLst/>
          </a:prstGeom>
          <a:noFill/>
        </p:spPr>
        <p:txBody>
          <a:bodyPr wrap="square" rtlCol="0">
            <a:spAutoFit/>
          </a:bodyPr>
          <a:lstStyle/>
          <a:p>
            <a:pPr lvl="0" algn="just"/>
            <a:r>
              <a:rPr lang="en-US" sz="1800" dirty="0"/>
              <a:t>Specifies the winding connection of the generator. {wye | y | LN} for Wye (Line‐Neutral) connection; {delta | LL} for Delta (Line‐Line) connection. Default = wye.</a:t>
            </a:r>
            <a:endParaRPr lang="en-US" sz="900" baseline="30000" dirty="0"/>
          </a:p>
        </p:txBody>
      </p:sp>
      <p:sp>
        <p:nvSpPr>
          <p:cNvPr id="19" name="Title 1"/>
          <p:cNvSpPr txBox="1">
            <a:spLocks/>
          </p:cNvSpPr>
          <p:nvPr/>
        </p:nvSpPr>
        <p:spPr bwMode="auto">
          <a:xfrm>
            <a:off x="974141" y="37338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duty</a:t>
            </a:r>
          </a:p>
        </p:txBody>
      </p:sp>
      <p:sp>
        <p:nvSpPr>
          <p:cNvPr id="25" name="TextBox 24"/>
          <p:cNvSpPr txBox="1"/>
          <p:nvPr/>
        </p:nvSpPr>
        <p:spPr>
          <a:xfrm>
            <a:off x="1295400" y="4223648"/>
            <a:ext cx="7467600" cy="646331"/>
          </a:xfrm>
          <a:prstGeom prst="rect">
            <a:avLst/>
          </a:prstGeom>
          <a:noFill/>
        </p:spPr>
        <p:txBody>
          <a:bodyPr wrap="square" rtlCol="0">
            <a:spAutoFit/>
          </a:bodyPr>
          <a:lstStyle/>
          <a:p>
            <a:pPr lvl="0" algn="just"/>
            <a:r>
              <a:rPr lang="en-US" sz="1800" dirty="0"/>
              <a:t>Specifies the name of Duty cycle load shape. Defaults to Daily load shape if not defined.</a:t>
            </a:r>
            <a:endParaRPr lang="en-US" sz="900" baseline="30000" dirty="0"/>
          </a:p>
        </p:txBody>
      </p:sp>
      <p:sp>
        <p:nvSpPr>
          <p:cNvPr id="26" name="Title 1"/>
          <p:cNvSpPr txBox="1">
            <a:spLocks/>
          </p:cNvSpPr>
          <p:nvPr/>
        </p:nvSpPr>
        <p:spPr bwMode="auto">
          <a:xfrm>
            <a:off x="984504" y="48006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Model</a:t>
            </a:r>
          </a:p>
        </p:txBody>
      </p:sp>
      <p:sp>
        <p:nvSpPr>
          <p:cNvPr id="27" name="TextBox 26"/>
          <p:cNvSpPr txBox="1"/>
          <p:nvPr/>
        </p:nvSpPr>
        <p:spPr>
          <a:xfrm>
            <a:off x="1295400" y="5216360"/>
            <a:ext cx="7543800" cy="923330"/>
          </a:xfrm>
          <a:prstGeom prst="rect">
            <a:avLst/>
          </a:prstGeom>
          <a:noFill/>
        </p:spPr>
        <p:txBody>
          <a:bodyPr wrap="square" rtlCol="0">
            <a:spAutoFit/>
          </a:bodyPr>
          <a:lstStyle/>
          <a:p>
            <a:pPr lvl="0" algn="just"/>
            <a:r>
              <a:rPr lang="en-US" sz="1800" dirty="0"/>
              <a:t>An integer defining how the generator will vary with voltage. Presently defined models are:</a:t>
            </a:r>
          </a:p>
          <a:p>
            <a:pPr lvl="0" algn="just"/>
            <a:r>
              <a:rPr lang="en-US" sz="1800" dirty="0"/>
              <a:t>…</a:t>
            </a:r>
          </a:p>
        </p:txBody>
      </p:sp>
    </p:spTree>
    <p:extLst>
      <p:ext uri="{BB962C8B-B14F-4D97-AF65-F5344CB8AC3E}">
        <p14:creationId xmlns:p14="http://schemas.microsoft.com/office/powerpoint/2010/main" val="35234730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561992" y="762000"/>
            <a:ext cx="526753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Build OpenDSS Model – Wind generator</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2" name="Rectangle 1"/>
          <p:cNvSpPr/>
          <p:nvPr/>
        </p:nvSpPr>
        <p:spPr>
          <a:xfrm>
            <a:off x="990600" y="1552666"/>
            <a:ext cx="81534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Define a wind generator of 8MW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New generator.gen1 bus1=</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regbus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kV=12.47 kW=8000 pf=1 conn=delta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duty=wind Model=1 </a:t>
            </a:r>
          </a:p>
        </p:txBody>
      </p:sp>
      <p:sp>
        <p:nvSpPr>
          <p:cNvPr id="11" name="Rectangle 2"/>
          <p:cNvSpPr>
            <a:spLocks noChangeArrowheads="1"/>
          </p:cNvSpPr>
          <p:nvPr/>
        </p:nvSpPr>
        <p:spPr bwMode="auto">
          <a:xfrm>
            <a:off x="990600" y="1143000"/>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OpenDSS Code:</a:t>
            </a:r>
          </a:p>
        </p:txBody>
      </p:sp>
      <p:sp>
        <p:nvSpPr>
          <p:cNvPr id="17" name="Rectangle 2"/>
          <p:cNvSpPr>
            <a:spLocks noChangeArrowheads="1"/>
          </p:cNvSpPr>
          <p:nvPr/>
        </p:nvSpPr>
        <p:spPr bwMode="auto">
          <a:xfrm>
            <a:off x="990600" y="2312554"/>
            <a:ext cx="2365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Explanation:</a:t>
            </a:r>
          </a:p>
        </p:txBody>
      </p:sp>
      <p:sp>
        <p:nvSpPr>
          <p:cNvPr id="14" name="Title 1"/>
          <p:cNvSpPr>
            <a:spLocks noGrp="1"/>
          </p:cNvSpPr>
          <p:nvPr>
            <p:ph type="title"/>
          </p:nvPr>
        </p:nvSpPr>
        <p:spPr>
          <a:xfrm>
            <a:off x="533400" y="76200"/>
            <a:ext cx="7512908" cy="704478"/>
          </a:xfrm>
        </p:spPr>
        <p:txBody>
          <a:bodyPr/>
          <a:lstStyle/>
          <a:p>
            <a:r>
              <a:rPr lang="en-US" sz="4000" dirty="0">
                <a:latin typeface="Times New Roman" panose="02020603050405020304" pitchFamily="18" charset="0"/>
                <a:cs typeface="Times New Roman" panose="02020603050405020304" pitchFamily="18" charset="0"/>
              </a:rPr>
              <a:t>Case II: Time-series Power Flow</a:t>
            </a:r>
          </a:p>
        </p:txBody>
      </p:sp>
      <p:sp>
        <p:nvSpPr>
          <p:cNvPr id="26" name="Title 1"/>
          <p:cNvSpPr txBox="1">
            <a:spLocks/>
          </p:cNvSpPr>
          <p:nvPr/>
        </p:nvSpPr>
        <p:spPr bwMode="auto">
          <a:xfrm>
            <a:off x="984504" y="2590800"/>
            <a:ext cx="449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8102E"/>
                </a:solidFill>
                <a:effectLst/>
                <a:uLnTx/>
                <a:uFillTx/>
                <a:latin typeface="Times New Roman" panose="02020603050405020304" pitchFamily="18" charset="0"/>
                <a:ea typeface="+mj-ea"/>
                <a:cs typeface="Times New Roman" panose="02020603050405020304" pitchFamily="18" charset="0"/>
              </a:rPr>
              <a:t>Model</a:t>
            </a:r>
          </a:p>
        </p:txBody>
      </p:sp>
      <p:sp>
        <p:nvSpPr>
          <p:cNvPr id="27" name="TextBox 26"/>
          <p:cNvSpPr txBox="1"/>
          <p:nvPr/>
        </p:nvSpPr>
        <p:spPr>
          <a:xfrm>
            <a:off x="1295400" y="3093699"/>
            <a:ext cx="7543800" cy="258532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a:p>
            <a:pPr lvl="0" algn="just"/>
            <a:r>
              <a:rPr lang="en-US" sz="1800" dirty="0">
                <a:solidFill>
                  <a:srgbClr val="000000"/>
                </a:solidFill>
              </a:rPr>
              <a:t>1: Generator injects a constant kW at specified power factor.</a:t>
            </a:r>
          </a:p>
          <a:p>
            <a:pPr lvl="0" algn="just"/>
            <a:r>
              <a:rPr lang="en-US" sz="1800" dirty="0">
                <a:solidFill>
                  <a:srgbClr val="000000"/>
                </a:solidFill>
              </a:rPr>
              <a:t>2: Generator is modeled as a constant admittance.</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3: Const kW, constant kV. Somewhat like a conventional transmission power flow P‐V generator.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4: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Const</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kW, Fixed Q (Q never varies).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5: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Const</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kW, Fixed Q(as a constant reactance).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6: Compute load injection from User‐written Model.</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7: Constant kW,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kvar</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but current is limited when voltage is below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Vminpu</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a:t>
            </a:r>
          </a:p>
        </p:txBody>
      </p:sp>
    </p:spTree>
    <p:extLst>
      <p:ext uri="{BB962C8B-B14F-4D97-AF65-F5344CB8AC3E}">
        <p14:creationId xmlns:p14="http://schemas.microsoft.com/office/powerpoint/2010/main" val="93273173"/>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2257</TotalTime>
  <Words>24159</Words>
  <Application>Microsoft Office PowerPoint</Application>
  <PresentationFormat>On-screen Show (4:3)</PresentationFormat>
  <Paragraphs>3696</Paragraphs>
  <Slides>184</Slides>
  <Notes>183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184</vt:i4>
      </vt:variant>
    </vt:vector>
  </HeadingPairs>
  <TitlesOfParts>
    <vt:vector size="195" baseType="lpstr">
      <vt:lpstr>Times</vt:lpstr>
      <vt:lpstr>Univers 65</vt:lpstr>
      <vt:lpstr>Univers 67 CondensedBold</vt:lpstr>
      <vt:lpstr>Arial</vt:lpstr>
      <vt:lpstr>Calibri</vt:lpstr>
      <vt:lpstr>Cambria Math</vt:lpstr>
      <vt:lpstr>Courier New</vt:lpstr>
      <vt:lpstr>Times New Roman</vt:lpstr>
      <vt:lpstr>Wingdings</vt:lpstr>
      <vt:lpstr>PowerPoint</vt:lpstr>
      <vt:lpstr>Visio</vt:lpstr>
      <vt:lpstr>OpenDSS - Three Typical Cases</vt:lpstr>
      <vt:lpstr>Contents</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Case 1: IEEE 13 Bus Test Feeder</vt:lpstr>
      <vt:lpstr>Contents</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Case II: Time-series Power Flow</vt:lpstr>
      <vt:lpstr>Contents</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Case III: Fault and Dynamic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Li, Yunyi [E CPE]</cp:lastModifiedBy>
  <cp:revision>162</cp:revision>
  <dcterms:created xsi:type="dcterms:W3CDTF">2016-12-19T18:40:45Z</dcterms:created>
  <dcterms:modified xsi:type="dcterms:W3CDTF">2025-09-15T20:23:00Z</dcterms:modified>
</cp:coreProperties>
</file>